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Fira Sans Extra Condense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FiraSansExtraCondensed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19" Type="http://schemas.openxmlformats.org/officeDocument/2006/relationships/font" Target="fonts/FiraSansExtraCondensed-bold.fntdata"/><Relationship Id="rId6" Type="http://schemas.openxmlformats.org/officeDocument/2006/relationships/slide" Target="slides/slide2.xml"/><Relationship Id="rId18" Type="http://schemas.openxmlformats.org/officeDocument/2006/relationships/font" Target="fonts/FiraSansExtraCondense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07e079d02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107e079d02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796b26a81_0_20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e796b26a81_0_20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7ff217be1_0_10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7ff217be1_0_10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00ec1863c5_0_2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00ec1863c5_0_2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100ec1863c5_0_1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100ec1863c5_0_1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00ec1863c5_0_9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100ec1863c5_0_9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cff7a1ea2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cff7a1ea2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cff7a1ea29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cff7a1ea29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cff7a1ea2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cff7a1ea2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16350" y="971263"/>
            <a:ext cx="3775200" cy="23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516342" y="3690145"/>
            <a:ext cx="3914700" cy="4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513600" y="410400"/>
            <a:ext cx="811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513600" y="1160825"/>
            <a:ext cx="811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513600" y="410400"/>
            <a:ext cx="811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513600" y="410400"/>
            <a:ext cx="811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3600" y="410400"/>
            <a:ext cx="8116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3600" y="1160825"/>
            <a:ext cx="811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jpg"/><Relationship Id="rId10" Type="http://schemas.openxmlformats.org/officeDocument/2006/relationships/image" Target="../media/image9.jpg"/><Relationship Id="rId13" Type="http://schemas.openxmlformats.org/officeDocument/2006/relationships/image" Target="../media/image2.jpg"/><Relationship Id="rId1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.jpg"/><Relationship Id="rId5" Type="http://schemas.openxmlformats.org/officeDocument/2006/relationships/image" Target="../media/image3.jpg"/><Relationship Id="rId6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ctrTitle"/>
          </p:nvPr>
        </p:nvSpPr>
        <p:spPr>
          <a:xfrm>
            <a:off x="516350" y="971263"/>
            <a:ext cx="3775200" cy="23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Documentary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-&gt; Feminism</a:t>
            </a:r>
            <a:endParaRPr/>
          </a:p>
        </p:txBody>
      </p:sp>
      <p:sp>
        <p:nvSpPr>
          <p:cNvPr id="43" name="Google Shape;43;p13"/>
          <p:cNvSpPr txBox="1"/>
          <p:nvPr>
            <p:ph idx="1" type="subTitle"/>
          </p:nvPr>
        </p:nvSpPr>
        <p:spPr>
          <a:xfrm>
            <a:off x="516342" y="3690145"/>
            <a:ext cx="3914700" cy="4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Tamara Tardová</a:t>
            </a:r>
            <a:endParaRPr/>
          </a:p>
        </p:txBody>
      </p:sp>
      <p:grpSp>
        <p:nvGrpSpPr>
          <p:cNvPr id="44" name="Google Shape;44;p13"/>
          <p:cNvGrpSpPr/>
          <p:nvPr/>
        </p:nvGrpSpPr>
        <p:grpSpPr>
          <a:xfrm>
            <a:off x="4093375" y="633399"/>
            <a:ext cx="4699439" cy="3876713"/>
            <a:chOff x="3378550" y="-5002"/>
            <a:chExt cx="5743632" cy="4738100"/>
          </a:xfrm>
        </p:grpSpPr>
        <p:sp>
          <p:nvSpPr>
            <p:cNvPr id="45" name="Google Shape;45;p13"/>
            <p:cNvSpPr/>
            <p:nvPr/>
          </p:nvSpPr>
          <p:spPr>
            <a:xfrm>
              <a:off x="3378550" y="-5002"/>
              <a:ext cx="5743632" cy="4687517"/>
            </a:xfrm>
            <a:custGeom>
              <a:rect b="b" l="l" r="r" t="t"/>
              <a:pathLst>
                <a:path extrusionOk="0" h="119298" w="188393">
                  <a:moveTo>
                    <a:pt x="123761" y="0"/>
                  </a:moveTo>
                  <a:cubicBezTo>
                    <a:pt x="118366" y="0"/>
                    <a:pt x="112946" y="1469"/>
                    <a:pt x="108391" y="4512"/>
                  </a:cubicBezTo>
                  <a:cubicBezTo>
                    <a:pt x="99787" y="9823"/>
                    <a:pt x="92485" y="19971"/>
                    <a:pt x="81624" y="19971"/>
                  </a:cubicBezTo>
                  <a:cubicBezTo>
                    <a:pt x="81359" y="19971"/>
                    <a:pt x="81092" y="19965"/>
                    <a:pt x="80822" y="19953"/>
                  </a:cubicBezTo>
                  <a:cubicBezTo>
                    <a:pt x="75244" y="19576"/>
                    <a:pt x="69894" y="16124"/>
                    <a:pt x="64292" y="16124"/>
                  </a:cubicBezTo>
                  <a:cubicBezTo>
                    <a:pt x="63117" y="16124"/>
                    <a:pt x="61932" y="16276"/>
                    <a:pt x="60731" y="16640"/>
                  </a:cubicBezTo>
                  <a:cubicBezTo>
                    <a:pt x="46810" y="20287"/>
                    <a:pt x="43800" y="38342"/>
                    <a:pt x="51460" y="49254"/>
                  </a:cubicBezTo>
                  <a:cubicBezTo>
                    <a:pt x="51582" y="49436"/>
                    <a:pt x="51703" y="49588"/>
                    <a:pt x="51855" y="49740"/>
                  </a:cubicBezTo>
                  <a:cubicBezTo>
                    <a:pt x="60974" y="59497"/>
                    <a:pt x="63922" y="78039"/>
                    <a:pt x="47053" y="79984"/>
                  </a:cubicBezTo>
                  <a:cubicBezTo>
                    <a:pt x="46840" y="80014"/>
                    <a:pt x="46566" y="80014"/>
                    <a:pt x="46354" y="80014"/>
                  </a:cubicBezTo>
                  <a:cubicBezTo>
                    <a:pt x="39518" y="79645"/>
                    <a:pt x="32396" y="77328"/>
                    <a:pt x="25513" y="77328"/>
                  </a:cubicBezTo>
                  <a:cubicBezTo>
                    <a:pt x="21623" y="77328"/>
                    <a:pt x="17808" y="78068"/>
                    <a:pt x="14165" y="80318"/>
                  </a:cubicBezTo>
                  <a:cubicBezTo>
                    <a:pt x="0" y="87583"/>
                    <a:pt x="1155" y="107188"/>
                    <a:pt x="14347" y="114969"/>
                  </a:cubicBezTo>
                  <a:cubicBezTo>
                    <a:pt x="19755" y="118043"/>
                    <a:pt x="25110" y="119297"/>
                    <a:pt x="30412" y="119297"/>
                  </a:cubicBezTo>
                  <a:cubicBezTo>
                    <a:pt x="49279" y="119297"/>
                    <a:pt x="67476" y="103415"/>
                    <a:pt x="84987" y="97127"/>
                  </a:cubicBezTo>
                  <a:cubicBezTo>
                    <a:pt x="91945" y="94658"/>
                    <a:pt x="99278" y="93494"/>
                    <a:pt x="106639" y="93494"/>
                  </a:cubicBezTo>
                  <a:cubicBezTo>
                    <a:pt x="116675" y="93494"/>
                    <a:pt x="126763" y="95657"/>
                    <a:pt x="136021" y="99619"/>
                  </a:cubicBezTo>
                  <a:cubicBezTo>
                    <a:pt x="143232" y="102717"/>
                    <a:pt x="150711" y="106997"/>
                    <a:pt x="158342" y="106997"/>
                  </a:cubicBezTo>
                  <a:cubicBezTo>
                    <a:pt x="159621" y="106997"/>
                    <a:pt x="160905" y="106877"/>
                    <a:pt x="162192" y="106610"/>
                  </a:cubicBezTo>
                  <a:cubicBezTo>
                    <a:pt x="162344" y="106580"/>
                    <a:pt x="162465" y="106550"/>
                    <a:pt x="162617" y="106489"/>
                  </a:cubicBezTo>
                  <a:cubicBezTo>
                    <a:pt x="175931" y="102568"/>
                    <a:pt x="184533" y="87279"/>
                    <a:pt x="186387" y="74057"/>
                  </a:cubicBezTo>
                  <a:cubicBezTo>
                    <a:pt x="188393" y="59041"/>
                    <a:pt x="177146" y="47765"/>
                    <a:pt x="163134" y="45485"/>
                  </a:cubicBezTo>
                  <a:cubicBezTo>
                    <a:pt x="163043" y="45485"/>
                    <a:pt x="162952" y="45485"/>
                    <a:pt x="162860" y="45424"/>
                  </a:cubicBezTo>
                  <a:cubicBezTo>
                    <a:pt x="159912" y="44725"/>
                    <a:pt x="158271" y="44573"/>
                    <a:pt x="156265" y="42293"/>
                  </a:cubicBezTo>
                  <a:cubicBezTo>
                    <a:pt x="149729" y="35667"/>
                    <a:pt x="150854" y="26062"/>
                    <a:pt x="148970" y="17703"/>
                  </a:cubicBezTo>
                  <a:cubicBezTo>
                    <a:pt x="145841" y="6210"/>
                    <a:pt x="134855" y="0"/>
                    <a:pt x="123761" y="0"/>
                  </a:cubicBezTo>
                  <a:close/>
                </a:path>
              </a:pathLst>
            </a:custGeom>
            <a:solidFill>
              <a:srgbClr val="5AC7CC">
                <a:alpha val="4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3"/>
            <p:cNvSpPr/>
            <p:nvPr/>
          </p:nvSpPr>
          <p:spPr>
            <a:xfrm>
              <a:off x="6244327" y="4376187"/>
              <a:ext cx="394623" cy="339634"/>
            </a:xfrm>
            <a:custGeom>
              <a:rect b="b" l="l" r="r" t="t"/>
              <a:pathLst>
                <a:path extrusionOk="0" h="10753" w="12494">
                  <a:moveTo>
                    <a:pt x="6232" y="0"/>
                  </a:moveTo>
                  <a:cubicBezTo>
                    <a:pt x="4575" y="0"/>
                    <a:pt x="2918" y="555"/>
                    <a:pt x="2766" y="1664"/>
                  </a:cubicBezTo>
                  <a:cubicBezTo>
                    <a:pt x="2675" y="2515"/>
                    <a:pt x="2523" y="3336"/>
                    <a:pt x="2371" y="4096"/>
                  </a:cubicBezTo>
                  <a:cubicBezTo>
                    <a:pt x="1490" y="8108"/>
                    <a:pt x="0" y="10752"/>
                    <a:pt x="0" y="10752"/>
                  </a:cubicBezTo>
                  <a:lnTo>
                    <a:pt x="12493" y="10752"/>
                  </a:lnTo>
                  <a:cubicBezTo>
                    <a:pt x="12493" y="10752"/>
                    <a:pt x="11034" y="8260"/>
                    <a:pt x="10122" y="4096"/>
                  </a:cubicBezTo>
                  <a:cubicBezTo>
                    <a:pt x="9970" y="3336"/>
                    <a:pt x="9818" y="2546"/>
                    <a:pt x="9697" y="1664"/>
                  </a:cubicBezTo>
                  <a:cubicBezTo>
                    <a:pt x="9545" y="555"/>
                    <a:pt x="7888" y="0"/>
                    <a:pt x="6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6319215" y="4376187"/>
              <a:ext cx="244847" cy="129372"/>
            </a:xfrm>
            <a:custGeom>
              <a:rect b="b" l="l" r="r" t="t"/>
              <a:pathLst>
                <a:path extrusionOk="0" h="4096" w="7752">
                  <a:moveTo>
                    <a:pt x="3861" y="0"/>
                  </a:moveTo>
                  <a:cubicBezTo>
                    <a:pt x="2204" y="0"/>
                    <a:pt x="547" y="555"/>
                    <a:pt x="395" y="1664"/>
                  </a:cubicBezTo>
                  <a:cubicBezTo>
                    <a:pt x="304" y="2515"/>
                    <a:pt x="152" y="3336"/>
                    <a:pt x="0" y="4096"/>
                  </a:cubicBezTo>
                  <a:lnTo>
                    <a:pt x="7751" y="4096"/>
                  </a:lnTo>
                  <a:cubicBezTo>
                    <a:pt x="7599" y="3336"/>
                    <a:pt x="7447" y="2546"/>
                    <a:pt x="7326" y="1664"/>
                  </a:cubicBezTo>
                  <a:cubicBezTo>
                    <a:pt x="7174" y="555"/>
                    <a:pt x="5517" y="0"/>
                    <a:pt x="3861" y="0"/>
                  </a:cubicBez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6118556" y="4699459"/>
              <a:ext cx="652862" cy="33638"/>
            </a:xfrm>
            <a:custGeom>
              <a:rect b="b" l="l" r="r" t="t"/>
              <a:pathLst>
                <a:path extrusionOk="0" h="1065" w="20670">
                  <a:moveTo>
                    <a:pt x="578" y="1"/>
                  </a:moveTo>
                  <a:cubicBezTo>
                    <a:pt x="213" y="1"/>
                    <a:pt x="1" y="214"/>
                    <a:pt x="1" y="517"/>
                  </a:cubicBezTo>
                  <a:cubicBezTo>
                    <a:pt x="1" y="821"/>
                    <a:pt x="274" y="1065"/>
                    <a:pt x="608" y="1065"/>
                  </a:cubicBezTo>
                  <a:lnTo>
                    <a:pt x="20062" y="1065"/>
                  </a:lnTo>
                  <a:cubicBezTo>
                    <a:pt x="20396" y="1065"/>
                    <a:pt x="20670" y="821"/>
                    <a:pt x="20670" y="517"/>
                  </a:cubicBezTo>
                  <a:cubicBezTo>
                    <a:pt x="20670" y="214"/>
                    <a:pt x="20426" y="1"/>
                    <a:pt x="20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5536760" y="3333313"/>
              <a:ext cx="1819328" cy="1133870"/>
            </a:xfrm>
            <a:custGeom>
              <a:rect b="b" l="l" r="r" t="t"/>
              <a:pathLst>
                <a:path extrusionOk="0" h="35899" w="57601">
                  <a:moveTo>
                    <a:pt x="2463" y="1"/>
                  </a:moveTo>
                  <a:cubicBezTo>
                    <a:pt x="1369" y="1"/>
                    <a:pt x="396" y="852"/>
                    <a:pt x="396" y="1916"/>
                  </a:cubicBezTo>
                  <a:lnTo>
                    <a:pt x="1" y="33922"/>
                  </a:lnTo>
                  <a:cubicBezTo>
                    <a:pt x="1" y="35047"/>
                    <a:pt x="913" y="35898"/>
                    <a:pt x="2037" y="35898"/>
                  </a:cubicBezTo>
                  <a:lnTo>
                    <a:pt x="55534" y="35898"/>
                  </a:lnTo>
                  <a:cubicBezTo>
                    <a:pt x="56689" y="35898"/>
                    <a:pt x="57601" y="35047"/>
                    <a:pt x="57540" y="33922"/>
                  </a:cubicBezTo>
                  <a:lnTo>
                    <a:pt x="57145" y="1916"/>
                  </a:lnTo>
                  <a:cubicBezTo>
                    <a:pt x="57145" y="852"/>
                    <a:pt x="56233" y="1"/>
                    <a:pt x="550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5597245" y="3377501"/>
              <a:ext cx="1699336" cy="880369"/>
            </a:xfrm>
            <a:custGeom>
              <a:rect b="b" l="l" r="r" t="t"/>
              <a:pathLst>
                <a:path extrusionOk="0" h="27873" w="53802">
                  <a:moveTo>
                    <a:pt x="548" y="0"/>
                  </a:moveTo>
                  <a:cubicBezTo>
                    <a:pt x="274" y="0"/>
                    <a:pt x="92" y="213"/>
                    <a:pt x="92" y="456"/>
                  </a:cubicBezTo>
                  <a:lnTo>
                    <a:pt x="1" y="27417"/>
                  </a:lnTo>
                  <a:cubicBezTo>
                    <a:pt x="1" y="27660"/>
                    <a:pt x="213" y="27873"/>
                    <a:pt x="426" y="27873"/>
                  </a:cubicBezTo>
                  <a:lnTo>
                    <a:pt x="53345" y="27873"/>
                  </a:lnTo>
                  <a:cubicBezTo>
                    <a:pt x="53588" y="27873"/>
                    <a:pt x="53771" y="27660"/>
                    <a:pt x="53771" y="27417"/>
                  </a:cubicBezTo>
                  <a:lnTo>
                    <a:pt x="53801" y="11946"/>
                  </a:lnTo>
                  <a:lnTo>
                    <a:pt x="53771" y="5015"/>
                  </a:lnTo>
                  <a:lnTo>
                    <a:pt x="53771" y="578"/>
                  </a:lnTo>
                  <a:lnTo>
                    <a:pt x="53771" y="456"/>
                  </a:lnTo>
                  <a:cubicBezTo>
                    <a:pt x="53771" y="243"/>
                    <a:pt x="53619" y="61"/>
                    <a:pt x="53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5597245" y="3377501"/>
              <a:ext cx="1696430" cy="879421"/>
            </a:xfrm>
            <a:custGeom>
              <a:rect b="b" l="l" r="r" t="t"/>
              <a:pathLst>
                <a:path extrusionOk="0" h="27843" w="53710">
                  <a:moveTo>
                    <a:pt x="548" y="0"/>
                  </a:moveTo>
                  <a:cubicBezTo>
                    <a:pt x="274" y="0"/>
                    <a:pt x="92" y="213"/>
                    <a:pt x="92" y="456"/>
                  </a:cubicBezTo>
                  <a:lnTo>
                    <a:pt x="1" y="27386"/>
                  </a:lnTo>
                  <a:cubicBezTo>
                    <a:pt x="1" y="27660"/>
                    <a:pt x="183" y="27842"/>
                    <a:pt x="426" y="27842"/>
                  </a:cubicBezTo>
                  <a:lnTo>
                    <a:pt x="943" y="27842"/>
                  </a:lnTo>
                  <a:cubicBezTo>
                    <a:pt x="882" y="27630"/>
                    <a:pt x="761" y="27386"/>
                    <a:pt x="700" y="27143"/>
                  </a:cubicBezTo>
                  <a:cubicBezTo>
                    <a:pt x="335" y="26049"/>
                    <a:pt x="487" y="24712"/>
                    <a:pt x="487" y="23526"/>
                  </a:cubicBezTo>
                  <a:cubicBezTo>
                    <a:pt x="487" y="20547"/>
                    <a:pt x="548" y="17569"/>
                    <a:pt x="548" y="14529"/>
                  </a:cubicBezTo>
                  <a:cubicBezTo>
                    <a:pt x="548" y="10091"/>
                    <a:pt x="578" y="5623"/>
                    <a:pt x="578" y="1064"/>
                  </a:cubicBezTo>
                  <a:cubicBezTo>
                    <a:pt x="578" y="821"/>
                    <a:pt x="761" y="608"/>
                    <a:pt x="1004" y="608"/>
                  </a:cubicBezTo>
                  <a:lnTo>
                    <a:pt x="53710" y="608"/>
                  </a:lnTo>
                  <a:lnTo>
                    <a:pt x="53710" y="517"/>
                  </a:lnTo>
                  <a:cubicBezTo>
                    <a:pt x="53710" y="274"/>
                    <a:pt x="53558" y="61"/>
                    <a:pt x="53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5733566" y="3396673"/>
              <a:ext cx="701850" cy="861197"/>
            </a:xfrm>
            <a:custGeom>
              <a:rect b="b" l="l" r="r" t="t"/>
              <a:pathLst>
                <a:path extrusionOk="0" h="27266" w="22221">
                  <a:moveTo>
                    <a:pt x="22220" y="1"/>
                  </a:moveTo>
                  <a:lnTo>
                    <a:pt x="9150" y="27266"/>
                  </a:lnTo>
                  <a:lnTo>
                    <a:pt x="1" y="27266"/>
                  </a:lnTo>
                  <a:lnTo>
                    <a:pt x="13010" y="1"/>
                  </a:ln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6080148" y="3396673"/>
              <a:ext cx="592377" cy="861197"/>
            </a:xfrm>
            <a:custGeom>
              <a:rect b="b" l="l" r="r" t="t"/>
              <a:pathLst>
                <a:path extrusionOk="0" h="27266" w="18755">
                  <a:moveTo>
                    <a:pt x="18755" y="1"/>
                  </a:moveTo>
                  <a:lnTo>
                    <a:pt x="5685" y="27266"/>
                  </a:lnTo>
                  <a:lnTo>
                    <a:pt x="1" y="27266"/>
                  </a:lnTo>
                  <a:lnTo>
                    <a:pt x="13071" y="1"/>
                  </a:ln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6614914" y="3396673"/>
              <a:ext cx="592377" cy="861197"/>
            </a:xfrm>
            <a:custGeom>
              <a:rect b="b" l="l" r="r" t="t"/>
              <a:pathLst>
                <a:path extrusionOk="0" h="27266" w="18755">
                  <a:moveTo>
                    <a:pt x="18754" y="1"/>
                  </a:moveTo>
                  <a:lnTo>
                    <a:pt x="5715" y="27266"/>
                  </a:lnTo>
                  <a:lnTo>
                    <a:pt x="0" y="27266"/>
                  </a:lnTo>
                  <a:lnTo>
                    <a:pt x="13040" y="1"/>
                  </a:ln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6944188" y="777676"/>
              <a:ext cx="1838531" cy="1068584"/>
            </a:xfrm>
            <a:custGeom>
              <a:rect b="b" l="l" r="r" t="t"/>
              <a:pathLst>
                <a:path extrusionOk="0" h="33832" w="58209">
                  <a:moveTo>
                    <a:pt x="3223" y="1"/>
                  </a:moveTo>
                  <a:lnTo>
                    <a:pt x="1" y="27296"/>
                  </a:lnTo>
                  <a:lnTo>
                    <a:pt x="12372" y="28785"/>
                  </a:lnTo>
                  <a:lnTo>
                    <a:pt x="14956" y="29089"/>
                  </a:lnTo>
                  <a:lnTo>
                    <a:pt x="40701" y="32159"/>
                  </a:lnTo>
                  <a:lnTo>
                    <a:pt x="42676" y="32403"/>
                  </a:lnTo>
                  <a:lnTo>
                    <a:pt x="54926" y="33831"/>
                  </a:lnTo>
                  <a:lnTo>
                    <a:pt x="58209" y="6536"/>
                  </a:lnTo>
                  <a:lnTo>
                    <a:pt x="32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875">
              <a:solidFill>
                <a:schemeClr val="accent3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7034457" y="777676"/>
              <a:ext cx="1746335" cy="307259"/>
            </a:xfrm>
            <a:custGeom>
              <a:rect b="b" l="l" r="r" t="t"/>
              <a:pathLst>
                <a:path extrusionOk="0" h="9728" w="55290">
                  <a:moveTo>
                    <a:pt x="365" y="1"/>
                  </a:moveTo>
                  <a:lnTo>
                    <a:pt x="0" y="3192"/>
                  </a:lnTo>
                  <a:lnTo>
                    <a:pt x="54925" y="9727"/>
                  </a:lnTo>
                  <a:lnTo>
                    <a:pt x="55290" y="6536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7047881" y="1008562"/>
              <a:ext cx="1677227" cy="213641"/>
            </a:xfrm>
            <a:custGeom>
              <a:rect b="b" l="l" r="r" t="t"/>
              <a:pathLst>
                <a:path extrusionOk="0" h="6764" w="53102">
                  <a:moveTo>
                    <a:pt x="284" y="0"/>
                  </a:moveTo>
                  <a:cubicBezTo>
                    <a:pt x="164" y="0"/>
                    <a:pt x="61" y="104"/>
                    <a:pt x="61" y="229"/>
                  </a:cubicBezTo>
                  <a:cubicBezTo>
                    <a:pt x="1" y="381"/>
                    <a:pt x="122" y="533"/>
                    <a:pt x="274" y="533"/>
                  </a:cubicBezTo>
                  <a:lnTo>
                    <a:pt x="52768" y="6764"/>
                  </a:lnTo>
                  <a:cubicBezTo>
                    <a:pt x="52920" y="6764"/>
                    <a:pt x="53072" y="6673"/>
                    <a:pt x="53072" y="6521"/>
                  </a:cubicBezTo>
                  <a:cubicBezTo>
                    <a:pt x="53102" y="6369"/>
                    <a:pt x="52980" y="6217"/>
                    <a:pt x="52828" y="6217"/>
                  </a:cubicBezTo>
                  <a:lnTo>
                    <a:pt x="365" y="16"/>
                  </a:lnTo>
                  <a:cubicBezTo>
                    <a:pt x="338" y="5"/>
                    <a:pt x="311" y="0"/>
                    <a:pt x="284" y="0"/>
                  </a:cubicBez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8647314" y="1130038"/>
              <a:ext cx="22110" cy="79689"/>
            </a:xfrm>
            <a:custGeom>
              <a:rect b="b" l="l" r="r" t="t"/>
              <a:pathLst>
                <a:path extrusionOk="0" h="2523" w="700">
                  <a:moveTo>
                    <a:pt x="518" y="0"/>
                  </a:moveTo>
                  <a:cubicBezTo>
                    <a:pt x="396" y="0"/>
                    <a:pt x="244" y="91"/>
                    <a:pt x="244" y="182"/>
                  </a:cubicBezTo>
                  <a:lnTo>
                    <a:pt x="1" y="2462"/>
                  </a:lnTo>
                  <a:lnTo>
                    <a:pt x="457" y="2523"/>
                  </a:lnTo>
                  <a:lnTo>
                    <a:pt x="700" y="274"/>
                  </a:lnTo>
                  <a:cubicBezTo>
                    <a:pt x="700" y="152"/>
                    <a:pt x="639" y="0"/>
                    <a:pt x="518" y="0"/>
                  </a:cubicBez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8389075" y="1100254"/>
              <a:ext cx="23057" cy="78773"/>
            </a:xfrm>
            <a:custGeom>
              <a:rect b="b" l="l" r="r" t="t"/>
              <a:pathLst>
                <a:path extrusionOk="0" h="2494" w="730">
                  <a:moveTo>
                    <a:pt x="517" y="1"/>
                  </a:moveTo>
                  <a:cubicBezTo>
                    <a:pt x="426" y="1"/>
                    <a:pt x="274" y="62"/>
                    <a:pt x="274" y="183"/>
                  </a:cubicBezTo>
                  <a:lnTo>
                    <a:pt x="0" y="2463"/>
                  </a:lnTo>
                  <a:lnTo>
                    <a:pt x="456" y="2493"/>
                  </a:lnTo>
                  <a:lnTo>
                    <a:pt x="730" y="274"/>
                  </a:lnTo>
                  <a:cubicBezTo>
                    <a:pt x="730" y="153"/>
                    <a:pt x="639" y="1"/>
                    <a:pt x="517" y="1"/>
                  </a:cubicBez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8130804" y="1068574"/>
              <a:ext cx="23089" cy="79721"/>
            </a:xfrm>
            <a:custGeom>
              <a:rect b="b" l="l" r="r" t="t"/>
              <a:pathLst>
                <a:path extrusionOk="0" h="2524" w="731">
                  <a:moveTo>
                    <a:pt x="548" y="1"/>
                  </a:moveTo>
                  <a:cubicBezTo>
                    <a:pt x="427" y="1"/>
                    <a:pt x="275" y="92"/>
                    <a:pt x="275" y="183"/>
                  </a:cubicBezTo>
                  <a:lnTo>
                    <a:pt x="1" y="2493"/>
                  </a:lnTo>
                  <a:lnTo>
                    <a:pt x="457" y="2524"/>
                  </a:lnTo>
                  <a:lnTo>
                    <a:pt x="730" y="274"/>
                  </a:lnTo>
                  <a:cubicBezTo>
                    <a:pt x="730" y="153"/>
                    <a:pt x="639" y="1"/>
                    <a:pt x="548" y="1"/>
                  </a:cubicBez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871618" y="1038821"/>
              <a:ext cx="23057" cy="79721"/>
            </a:xfrm>
            <a:custGeom>
              <a:rect b="b" l="l" r="r" t="t"/>
              <a:pathLst>
                <a:path extrusionOk="0" h="2524" w="730">
                  <a:moveTo>
                    <a:pt x="547" y="0"/>
                  </a:moveTo>
                  <a:cubicBezTo>
                    <a:pt x="426" y="0"/>
                    <a:pt x="274" y="61"/>
                    <a:pt x="274" y="183"/>
                  </a:cubicBezTo>
                  <a:lnTo>
                    <a:pt x="0" y="2462"/>
                  </a:lnTo>
                  <a:lnTo>
                    <a:pt x="456" y="2523"/>
                  </a:lnTo>
                  <a:lnTo>
                    <a:pt x="730" y="274"/>
                  </a:lnTo>
                  <a:cubicBezTo>
                    <a:pt x="730" y="152"/>
                    <a:pt x="638" y="0"/>
                    <a:pt x="547" y="0"/>
                  </a:cubicBez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613347" y="1007141"/>
              <a:ext cx="23089" cy="79721"/>
            </a:xfrm>
            <a:custGeom>
              <a:rect b="b" l="l" r="r" t="t"/>
              <a:pathLst>
                <a:path extrusionOk="0" h="2524" w="731">
                  <a:moveTo>
                    <a:pt x="548" y="0"/>
                  </a:moveTo>
                  <a:cubicBezTo>
                    <a:pt x="426" y="0"/>
                    <a:pt x="274" y="92"/>
                    <a:pt x="274" y="213"/>
                  </a:cubicBezTo>
                  <a:lnTo>
                    <a:pt x="1" y="2493"/>
                  </a:lnTo>
                  <a:lnTo>
                    <a:pt x="457" y="2523"/>
                  </a:lnTo>
                  <a:lnTo>
                    <a:pt x="730" y="274"/>
                  </a:lnTo>
                  <a:cubicBezTo>
                    <a:pt x="730" y="183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7356056" y="976409"/>
              <a:ext cx="22110" cy="78773"/>
            </a:xfrm>
            <a:custGeom>
              <a:rect b="b" l="l" r="r" t="t"/>
              <a:pathLst>
                <a:path extrusionOk="0" h="2494" w="700">
                  <a:moveTo>
                    <a:pt x="517" y="1"/>
                  </a:moveTo>
                  <a:cubicBezTo>
                    <a:pt x="396" y="1"/>
                    <a:pt x="244" y="62"/>
                    <a:pt x="244" y="183"/>
                  </a:cubicBezTo>
                  <a:lnTo>
                    <a:pt x="1" y="2463"/>
                  </a:lnTo>
                  <a:lnTo>
                    <a:pt x="457" y="2493"/>
                  </a:lnTo>
                  <a:lnTo>
                    <a:pt x="700" y="274"/>
                  </a:lnTo>
                  <a:cubicBezTo>
                    <a:pt x="700" y="153"/>
                    <a:pt x="639" y="1"/>
                    <a:pt x="517" y="1"/>
                  </a:cubicBez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7096838" y="946656"/>
              <a:ext cx="22110" cy="78741"/>
            </a:xfrm>
            <a:custGeom>
              <a:rect b="b" l="l" r="r" t="t"/>
              <a:pathLst>
                <a:path extrusionOk="0" h="2493" w="700">
                  <a:moveTo>
                    <a:pt x="518" y="0"/>
                  </a:moveTo>
                  <a:cubicBezTo>
                    <a:pt x="396" y="0"/>
                    <a:pt x="244" y="61"/>
                    <a:pt x="244" y="183"/>
                  </a:cubicBezTo>
                  <a:lnTo>
                    <a:pt x="1" y="2462"/>
                  </a:lnTo>
                  <a:lnTo>
                    <a:pt x="457" y="2493"/>
                  </a:lnTo>
                  <a:lnTo>
                    <a:pt x="700" y="244"/>
                  </a:lnTo>
                  <a:cubicBezTo>
                    <a:pt x="700" y="152"/>
                    <a:pt x="639" y="0"/>
                    <a:pt x="518" y="0"/>
                  </a:cubicBez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8518668" y="1147315"/>
              <a:ext cx="19235" cy="46114"/>
            </a:xfrm>
            <a:custGeom>
              <a:rect b="b" l="l" r="r" t="t"/>
              <a:pathLst>
                <a:path extrusionOk="0" h="1460" w="609">
                  <a:moveTo>
                    <a:pt x="426" y="0"/>
                  </a:moveTo>
                  <a:cubicBezTo>
                    <a:pt x="305" y="0"/>
                    <a:pt x="153" y="61"/>
                    <a:pt x="153" y="183"/>
                  </a:cubicBezTo>
                  <a:lnTo>
                    <a:pt x="1" y="1429"/>
                  </a:lnTo>
                  <a:lnTo>
                    <a:pt x="457" y="1459"/>
                  </a:lnTo>
                  <a:lnTo>
                    <a:pt x="609" y="243"/>
                  </a:lnTo>
                  <a:cubicBezTo>
                    <a:pt x="609" y="122"/>
                    <a:pt x="518" y="0"/>
                    <a:pt x="426" y="0"/>
                  </a:cubicBez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8259450" y="1116583"/>
              <a:ext cx="19235" cy="47062"/>
            </a:xfrm>
            <a:custGeom>
              <a:rect b="b" l="l" r="r" t="t"/>
              <a:pathLst>
                <a:path extrusionOk="0" h="1490" w="609">
                  <a:moveTo>
                    <a:pt x="427" y="0"/>
                  </a:moveTo>
                  <a:cubicBezTo>
                    <a:pt x="305" y="0"/>
                    <a:pt x="153" y="92"/>
                    <a:pt x="153" y="183"/>
                  </a:cubicBezTo>
                  <a:lnTo>
                    <a:pt x="1" y="1459"/>
                  </a:lnTo>
                  <a:lnTo>
                    <a:pt x="457" y="1490"/>
                  </a:lnTo>
                  <a:lnTo>
                    <a:pt x="609" y="274"/>
                  </a:lnTo>
                  <a:cubicBezTo>
                    <a:pt x="609" y="152"/>
                    <a:pt x="518" y="0"/>
                    <a:pt x="427" y="0"/>
                  </a:cubicBez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8001211" y="1085851"/>
              <a:ext cx="19235" cy="47093"/>
            </a:xfrm>
            <a:custGeom>
              <a:rect b="b" l="l" r="r" t="t"/>
              <a:pathLst>
                <a:path extrusionOk="0" h="1491" w="609">
                  <a:moveTo>
                    <a:pt x="426" y="1"/>
                  </a:moveTo>
                  <a:cubicBezTo>
                    <a:pt x="304" y="1"/>
                    <a:pt x="153" y="62"/>
                    <a:pt x="153" y="183"/>
                  </a:cubicBezTo>
                  <a:lnTo>
                    <a:pt x="1" y="1429"/>
                  </a:lnTo>
                  <a:lnTo>
                    <a:pt x="456" y="1490"/>
                  </a:lnTo>
                  <a:lnTo>
                    <a:pt x="608" y="274"/>
                  </a:lnTo>
                  <a:cubicBezTo>
                    <a:pt x="608" y="153"/>
                    <a:pt x="517" y="1"/>
                    <a:pt x="426" y="1"/>
                  </a:cubicBez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7742972" y="1055150"/>
              <a:ext cx="19204" cy="47062"/>
            </a:xfrm>
            <a:custGeom>
              <a:rect b="b" l="l" r="r" t="t"/>
              <a:pathLst>
                <a:path extrusionOk="0" h="1490" w="608">
                  <a:moveTo>
                    <a:pt x="426" y="0"/>
                  </a:moveTo>
                  <a:cubicBezTo>
                    <a:pt x="304" y="0"/>
                    <a:pt x="152" y="91"/>
                    <a:pt x="152" y="213"/>
                  </a:cubicBezTo>
                  <a:lnTo>
                    <a:pt x="0" y="1459"/>
                  </a:lnTo>
                  <a:lnTo>
                    <a:pt x="456" y="1490"/>
                  </a:lnTo>
                  <a:lnTo>
                    <a:pt x="608" y="274"/>
                  </a:lnTo>
                  <a:cubicBezTo>
                    <a:pt x="608" y="183"/>
                    <a:pt x="547" y="0"/>
                    <a:pt x="426" y="0"/>
                  </a:cubicBez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7483754" y="1024418"/>
              <a:ext cx="19235" cy="47062"/>
            </a:xfrm>
            <a:custGeom>
              <a:rect b="b" l="l" r="r" t="t"/>
              <a:pathLst>
                <a:path extrusionOk="0" h="1490" w="609">
                  <a:moveTo>
                    <a:pt x="426" y="0"/>
                  </a:moveTo>
                  <a:cubicBezTo>
                    <a:pt x="304" y="0"/>
                    <a:pt x="152" y="92"/>
                    <a:pt x="152" y="183"/>
                  </a:cubicBezTo>
                  <a:lnTo>
                    <a:pt x="0" y="1459"/>
                  </a:lnTo>
                  <a:lnTo>
                    <a:pt x="456" y="1490"/>
                  </a:lnTo>
                  <a:lnTo>
                    <a:pt x="608" y="274"/>
                  </a:lnTo>
                  <a:cubicBezTo>
                    <a:pt x="608" y="152"/>
                    <a:pt x="547" y="0"/>
                    <a:pt x="426" y="0"/>
                  </a:cubicBez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7225484" y="994665"/>
              <a:ext cx="20214" cy="47062"/>
            </a:xfrm>
            <a:custGeom>
              <a:rect b="b" l="l" r="r" t="t"/>
              <a:pathLst>
                <a:path extrusionOk="0" h="1490" w="640">
                  <a:moveTo>
                    <a:pt x="426" y="0"/>
                  </a:moveTo>
                  <a:cubicBezTo>
                    <a:pt x="335" y="0"/>
                    <a:pt x="153" y="61"/>
                    <a:pt x="153" y="183"/>
                  </a:cubicBezTo>
                  <a:lnTo>
                    <a:pt x="1" y="1429"/>
                  </a:lnTo>
                  <a:lnTo>
                    <a:pt x="487" y="1490"/>
                  </a:lnTo>
                  <a:lnTo>
                    <a:pt x="639" y="274"/>
                  </a:lnTo>
                  <a:cubicBezTo>
                    <a:pt x="639" y="152"/>
                    <a:pt x="548" y="0"/>
                    <a:pt x="426" y="0"/>
                  </a:cubicBez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6978773" y="1486191"/>
              <a:ext cx="1687776" cy="314934"/>
            </a:xfrm>
            <a:custGeom>
              <a:rect b="b" l="l" r="r" t="t"/>
              <a:pathLst>
                <a:path extrusionOk="0" h="9971" w="53436">
                  <a:moveTo>
                    <a:pt x="426" y="1"/>
                  </a:moveTo>
                  <a:lnTo>
                    <a:pt x="0" y="3679"/>
                  </a:lnTo>
                  <a:lnTo>
                    <a:pt x="53010" y="9971"/>
                  </a:lnTo>
                  <a:lnTo>
                    <a:pt x="53436" y="6293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5AC7CC">
                <a:alpha val="4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7024856" y="1102180"/>
              <a:ext cx="1687776" cy="314934"/>
            </a:xfrm>
            <a:custGeom>
              <a:rect b="b" l="l" r="r" t="t"/>
              <a:pathLst>
                <a:path extrusionOk="0" h="9971" w="53436">
                  <a:moveTo>
                    <a:pt x="426" y="1"/>
                  </a:moveTo>
                  <a:lnTo>
                    <a:pt x="0" y="3678"/>
                  </a:lnTo>
                  <a:lnTo>
                    <a:pt x="53010" y="9970"/>
                  </a:lnTo>
                  <a:lnTo>
                    <a:pt x="53436" y="6292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125">
              <a:solidFill>
                <a:schemeClr val="accent3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7058431" y="1132913"/>
              <a:ext cx="1113687" cy="192037"/>
            </a:xfrm>
            <a:custGeom>
              <a:rect b="b" l="l" r="r" t="t"/>
              <a:pathLst>
                <a:path extrusionOk="0" h="6080" w="35260">
                  <a:moveTo>
                    <a:pt x="214" y="0"/>
                  </a:moveTo>
                  <a:lnTo>
                    <a:pt x="1" y="1915"/>
                  </a:lnTo>
                  <a:lnTo>
                    <a:pt x="35047" y="6079"/>
                  </a:lnTo>
                  <a:lnTo>
                    <a:pt x="35260" y="416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8150987" y="1177795"/>
              <a:ext cx="55716" cy="52336"/>
            </a:xfrm>
            <a:custGeom>
              <a:rect b="b" l="l" r="r" t="t"/>
              <a:pathLst>
                <a:path extrusionOk="0" h="1657" w="1764">
                  <a:moveTo>
                    <a:pt x="896" y="1"/>
                  </a:moveTo>
                  <a:cubicBezTo>
                    <a:pt x="483" y="1"/>
                    <a:pt x="119" y="317"/>
                    <a:pt x="91" y="737"/>
                  </a:cubicBezTo>
                  <a:cubicBezTo>
                    <a:pt x="0" y="1193"/>
                    <a:pt x="335" y="1619"/>
                    <a:pt x="821" y="1649"/>
                  </a:cubicBezTo>
                  <a:cubicBezTo>
                    <a:pt x="855" y="1654"/>
                    <a:pt x="888" y="1656"/>
                    <a:pt x="922" y="1656"/>
                  </a:cubicBezTo>
                  <a:cubicBezTo>
                    <a:pt x="1312" y="1656"/>
                    <a:pt x="1677" y="1340"/>
                    <a:pt x="1733" y="920"/>
                  </a:cubicBezTo>
                  <a:cubicBezTo>
                    <a:pt x="1763" y="464"/>
                    <a:pt x="1429" y="38"/>
                    <a:pt x="1003" y="8"/>
                  </a:cubicBezTo>
                  <a:cubicBezTo>
                    <a:pt x="967" y="3"/>
                    <a:pt x="931" y="1"/>
                    <a:pt x="896" y="1"/>
                  </a:cubicBezTo>
                  <a:close/>
                </a:path>
              </a:pathLst>
            </a:custGeom>
            <a:solidFill>
              <a:srgbClr val="CC50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8159610" y="1222172"/>
              <a:ext cx="23089" cy="124856"/>
            </a:xfrm>
            <a:custGeom>
              <a:rect b="b" l="l" r="r" t="t"/>
              <a:pathLst>
                <a:path extrusionOk="0" h="3953" w="731">
                  <a:moveTo>
                    <a:pt x="457" y="1"/>
                  </a:moveTo>
                  <a:lnTo>
                    <a:pt x="31" y="3800"/>
                  </a:lnTo>
                  <a:cubicBezTo>
                    <a:pt x="1" y="3892"/>
                    <a:pt x="62" y="3922"/>
                    <a:pt x="153" y="3952"/>
                  </a:cubicBezTo>
                  <a:cubicBezTo>
                    <a:pt x="244" y="3952"/>
                    <a:pt x="305" y="3922"/>
                    <a:pt x="305" y="3831"/>
                  </a:cubicBezTo>
                  <a:lnTo>
                    <a:pt x="730" y="31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CC50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7001799" y="1294186"/>
              <a:ext cx="1687808" cy="314934"/>
            </a:xfrm>
            <a:custGeom>
              <a:rect b="b" l="l" r="r" t="t"/>
              <a:pathLst>
                <a:path extrusionOk="0" h="9971" w="53437">
                  <a:moveTo>
                    <a:pt x="426" y="1"/>
                  </a:moveTo>
                  <a:lnTo>
                    <a:pt x="1" y="3679"/>
                  </a:lnTo>
                  <a:lnTo>
                    <a:pt x="53011" y="9970"/>
                  </a:lnTo>
                  <a:lnTo>
                    <a:pt x="53436" y="6293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5AC7CC">
                <a:alpha val="4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7404065" y="1367147"/>
              <a:ext cx="28837" cy="69171"/>
            </a:xfrm>
            <a:custGeom>
              <a:rect b="b" l="l" r="r" t="t"/>
              <a:pathLst>
                <a:path extrusionOk="0" h="2190" w="913">
                  <a:moveTo>
                    <a:pt x="912" y="1"/>
                  </a:moveTo>
                  <a:lnTo>
                    <a:pt x="0" y="1004"/>
                  </a:lnTo>
                  <a:lnTo>
                    <a:pt x="639" y="218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7424216" y="1367147"/>
              <a:ext cx="28837" cy="69171"/>
            </a:xfrm>
            <a:custGeom>
              <a:rect b="b" l="l" r="r" t="t"/>
              <a:pathLst>
                <a:path extrusionOk="0" h="2190" w="913">
                  <a:moveTo>
                    <a:pt x="274" y="1"/>
                  </a:moveTo>
                  <a:lnTo>
                    <a:pt x="1" y="2189"/>
                  </a:lnTo>
                  <a:lnTo>
                    <a:pt x="913" y="1186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3D8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7517361" y="1380602"/>
              <a:ext cx="27858" cy="69140"/>
            </a:xfrm>
            <a:custGeom>
              <a:rect b="b" l="l" r="r" t="t"/>
              <a:pathLst>
                <a:path extrusionOk="0" h="2189" w="882">
                  <a:moveTo>
                    <a:pt x="882" y="0"/>
                  </a:moveTo>
                  <a:lnTo>
                    <a:pt x="0" y="1003"/>
                  </a:lnTo>
                  <a:lnTo>
                    <a:pt x="638" y="2189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7537512" y="1380602"/>
              <a:ext cx="27858" cy="69140"/>
            </a:xfrm>
            <a:custGeom>
              <a:rect b="b" l="l" r="r" t="t"/>
              <a:pathLst>
                <a:path extrusionOk="0" h="2189" w="882">
                  <a:moveTo>
                    <a:pt x="244" y="0"/>
                  </a:moveTo>
                  <a:lnTo>
                    <a:pt x="0" y="2189"/>
                  </a:lnTo>
                  <a:lnTo>
                    <a:pt x="882" y="1186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3D8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8279633" y="1471788"/>
              <a:ext cx="28837" cy="69171"/>
            </a:xfrm>
            <a:custGeom>
              <a:rect b="b" l="l" r="r" t="t"/>
              <a:pathLst>
                <a:path extrusionOk="0" h="2190" w="913">
                  <a:moveTo>
                    <a:pt x="912" y="1"/>
                  </a:moveTo>
                  <a:lnTo>
                    <a:pt x="0" y="1004"/>
                  </a:lnTo>
                  <a:lnTo>
                    <a:pt x="639" y="218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8299784" y="1471788"/>
              <a:ext cx="27890" cy="69171"/>
            </a:xfrm>
            <a:custGeom>
              <a:rect b="b" l="l" r="r" t="t"/>
              <a:pathLst>
                <a:path extrusionOk="0" h="2190" w="883">
                  <a:moveTo>
                    <a:pt x="274" y="1"/>
                  </a:moveTo>
                  <a:lnTo>
                    <a:pt x="1" y="2189"/>
                  </a:lnTo>
                  <a:lnTo>
                    <a:pt x="882" y="1186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3D8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7879293" y="1614836"/>
              <a:ext cx="26910" cy="68192"/>
            </a:xfrm>
            <a:custGeom>
              <a:rect b="b" l="l" r="r" t="t"/>
              <a:pathLst>
                <a:path extrusionOk="0" h="2159" w="852">
                  <a:moveTo>
                    <a:pt x="851" y="1"/>
                  </a:moveTo>
                  <a:lnTo>
                    <a:pt x="0" y="1004"/>
                  </a:lnTo>
                  <a:lnTo>
                    <a:pt x="578" y="215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7897518" y="1614836"/>
              <a:ext cx="29816" cy="68192"/>
            </a:xfrm>
            <a:custGeom>
              <a:rect b="b" l="l" r="r" t="t"/>
              <a:pathLst>
                <a:path extrusionOk="0" h="2159" w="944">
                  <a:moveTo>
                    <a:pt x="274" y="1"/>
                  </a:moveTo>
                  <a:lnTo>
                    <a:pt x="1" y="2159"/>
                  </a:lnTo>
                  <a:lnTo>
                    <a:pt x="943" y="1186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3D8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7027730" y="1519797"/>
              <a:ext cx="27858" cy="69171"/>
            </a:xfrm>
            <a:custGeom>
              <a:rect b="b" l="l" r="r" t="t"/>
              <a:pathLst>
                <a:path extrusionOk="0" h="2190" w="882">
                  <a:moveTo>
                    <a:pt x="882" y="1"/>
                  </a:moveTo>
                  <a:lnTo>
                    <a:pt x="0" y="1004"/>
                  </a:lnTo>
                  <a:lnTo>
                    <a:pt x="669" y="2189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048860" y="1519797"/>
              <a:ext cx="26910" cy="69171"/>
            </a:xfrm>
            <a:custGeom>
              <a:rect b="b" l="l" r="r" t="t"/>
              <a:pathLst>
                <a:path extrusionOk="0" h="2190" w="852">
                  <a:moveTo>
                    <a:pt x="213" y="1"/>
                  </a:moveTo>
                  <a:lnTo>
                    <a:pt x="0" y="2189"/>
                  </a:lnTo>
                  <a:lnTo>
                    <a:pt x="851" y="1186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3D8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7181328" y="1337394"/>
              <a:ext cx="24036" cy="47062"/>
            </a:xfrm>
            <a:custGeom>
              <a:rect b="b" l="l" r="r" t="t"/>
              <a:pathLst>
                <a:path extrusionOk="0" h="1490" w="761">
                  <a:moveTo>
                    <a:pt x="1" y="0"/>
                  </a:moveTo>
                  <a:lnTo>
                    <a:pt x="578" y="1490"/>
                  </a:lnTo>
                  <a:lnTo>
                    <a:pt x="761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7199584" y="1340268"/>
              <a:ext cx="29785" cy="44187"/>
            </a:xfrm>
            <a:custGeom>
              <a:rect b="b" l="l" r="r" t="t"/>
              <a:pathLst>
                <a:path extrusionOk="0" h="1399" w="943">
                  <a:moveTo>
                    <a:pt x="183" y="1"/>
                  </a:moveTo>
                  <a:lnTo>
                    <a:pt x="0" y="1399"/>
                  </a:lnTo>
                  <a:lnTo>
                    <a:pt x="942" y="92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3D8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7173653" y="1366199"/>
              <a:ext cx="27858" cy="43240"/>
            </a:xfrm>
            <a:custGeom>
              <a:rect b="b" l="l" r="r" t="t"/>
              <a:pathLst>
                <a:path extrusionOk="0" h="1369" w="882">
                  <a:moveTo>
                    <a:pt x="882" y="0"/>
                  </a:moveTo>
                  <a:lnTo>
                    <a:pt x="0" y="1277"/>
                  </a:lnTo>
                  <a:lnTo>
                    <a:pt x="760" y="1368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7197657" y="1366199"/>
              <a:ext cx="24036" cy="46114"/>
            </a:xfrm>
            <a:custGeom>
              <a:rect b="b" l="l" r="r" t="t"/>
              <a:pathLst>
                <a:path extrusionOk="0" h="1460" w="761">
                  <a:moveTo>
                    <a:pt x="122" y="0"/>
                  </a:moveTo>
                  <a:lnTo>
                    <a:pt x="0" y="1368"/>
                  </a:lnTo>
                  <a:lnTo>
                    <a:pt x="760" y="145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3D8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7933998" y="1427632"/>
              <a:ext cx="24036" cy="47093"/>
            </a:xfrm>
            <a:custGeom>
              <a:rect b="b" l="l" r="r" t="t"/>
              <a:pathLst>
                <a:path extrusionOk="0" h="1491" w="761">
                  <a:moveTo>
                    <a:pt x="1" y="1"/>
                  </a:moveTo>
                  <a:lnTo>
                    <a:pt x="609" y="1490"/>
                  </a:lnTo>
                  <a:lnTo>
                    <a:pt x="761" y="1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7953202" y="1431486"/>
              <a:ext cx="28837" cy="43240"/>
            </a:xfrm>
            <a:custGeom>
              <a:rect b="b" l="l" r="r" t="t"/>
              <a:pathLst>
                <a:path extrusionOk="0" h="1369" w="913">
                  <a:moveTo>
                    <a:pt x="153" y="0"/>
                  </a:moveTo>
                  <a:lnTo>
                    <a:pt x="1" y="1368"/>
                  </a:lnTo>
                  <a:lnTo>
                    <a:pt x="913" y="6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3D8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927302" y="1456438"/>
              <a:ext cx="28806" cy="43240"/>
            </a:xfrm>
            <a:custGeom>
              <a:rect b="b" l="l" r="r" t="t"/>
              <a:pathLst>
                <a:path extrusionOk="0" h="1369" w="912">
                  <a:moveTo>
                    <a:pt x="912" y="1"/>
                  </a:moveTo>
                  <a:lnTo>
                    <a:pt x="0" y="1247"/>
                  </a:lnTo>
                  <a:lnTo>
                    <a:pt x="760" y="1368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7951275" y="1456438"/>
              <a:ext cx="24036" cy="46114"/>
            </a:xfrm>
            <a:custGeom>
              <a:rect b="b" l="l" r="r" t="t"/>
              <a:pathLst>
                <a:path extrusionOk="0" h="1460" w="761">
                  <a:moveTo>
                    <a:pt x="153" y="1"/>
                  </a:moveTo>
                  <a:lnTo>
                    <a:pt x="1" y="1368"/>
                  </a:lnTo>
                  <a:lnTo>
                    <a:pt x="761" y="1459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3D8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8544600" y="1694525"/>
              <a:ext cx="24036" cy="46114"/>
            </a:xfrm>
            <a:custGeom>
              <a:rect b="b" l="l" r="r" t="t"/>
              <a:pathLst>
                <a:path extrusionOk="0" h="1460" w="761">
                  <a:moveTo>
                    <a:pt x="1" y="1"/>
                  </a:moveTo>
                  <a:lnTo>
                    <a:pt x="578" y="1460"/>
                  </a:lnTo>
                  <a:lnTo>
                    <a:pt x="760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8562856" y="1697400"/>
              <a:ext cx="29785" cy="43240"/>
            </a:xfrm>
            <a:custGeom>
              <a:rect b="b" l="l" r="r" t="t"/>
              <a:pathLst>
                <a:path extrusionOk="0" h="1369" w="943">
                  <a:moveTo>
                    <a:pt x="182" y="1"/>
                  </a:moveTo>
                  <a:lnTo>
                    <a:pt x="0" y="1369"/>
                  </a:lnTo>
                  <a:lnTo>
                    <a:pt x="942" y="92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3D8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8536924" y="1723331"/>
              <a:ext cx="28837" cy="43240"/>
            </a:xfrm>
            <a:custGeom>
              <a:rect b="b" l="l" r="r" t="t"/>
              <a:pathLst>
                <a:path extrusionOk="0" h="1369" w="913">
                  <a:moveTo>
                    <a:pt x="912" y="0"/>
                  </a:moveTo>
                  <a:lnTo>
                    <a:pt x="0" y="1247"/>
                  </a:lnTo>
                  <a:lnTo>
                    <a:pt x="760" y="1368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8560929" y="1723331"/>
              <a:ext cx="24036" cy="45167"/>
            </a:xfrm>
            <a:custGeom>
              <a:rect b="b" l="l" r="r" t="t"/>
              <a:pathLst>
                <a:path extrusionOk="0" h="1430" w="761">
                  <a:moveTo>
                    <a:pt x="152" y="0"/>
                  </a:moveTo>
                  <a:lnTo>
                    <a:pt x="0" y="1368"/>
                  </a:lnTo>
                  <a:lnTo>
                    <a:pt x="760" y="142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3D8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8054969" y="1636914"/>
              <a:ext cx="24036" cy="46114"/>
            </a:xfrm>
            <a:custGeom>
              <a:rect b="b" l="l" r="r" t="t"/>
              <a:pathLst>
                <a:path extrusionOk="0" h="1460" w="761">
                  <a:moveTo>
                    <a:pt x="1" y="1"/>
                  </a:moveTo>
                  <a:lnTo>
                    <a:pt x="609" y="1460"/>
                  </a:lnTo>
                  <a:lnTo>
                    <a:pt x="761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8074173" y="1638841"/>
              <a:ext cx="28837" cy="44187"/>
            </a:xfrm>
            <a:custGeom>
              <a:rect b="b" l="l" r="r" t="t"/>
              <a:pathLst>
                <a:path extrusionOk="0" h="1399" w="913">
                  <a:moveTo>
                    <a:pt x="153" y="1"/>
                  </a:moveTo>
                  <a:lnTo>
                    <a:pt x="1" y="1399"/>
                  </a:lnTo>
                  <a:lnTo>
                    <a:pt x="912" y="9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3D8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8047294" y="1665720"/>
              <a:ext cx="29785" cy="41313"/>
            </a:xfrm>
            <a:custGeom>
              <a:rect b="b" l="l" r="r" t="t"/>
              <a:pathLst>
                <a:path extrusionOk="0" h="1308" w="943">
                  <a:moveTo>
                    <a:pt x="943" y="1"/>
                  </a:moveTo>
                  <a:lnTo>
                    <a:pt x="1" y="1247"/>
                  </a:lnTo>
                  <a:lnTo>
                    <a:pt x="760" y="1308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264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8071298" y="1665720"/>
              <a:ext cx="24036" cy="45167"/>
            </a:xfrm>
            <a:custGeom>
              <a:rect b="b" l="l" r="r" t="t"/>
              <a:pathLst>
                <a:path extrusionOk="0" h="1430" w="761">
                  <a:moveTo>
                    <a:pt x="183" y="1"/>
                  </a:moveTo>
                  <a:lnTo>
                    <a:pt x="0" y="1308"/>
                  </a:lnTo>
                  <a:lnTo>
                    <a:pt x="760" y="1429"/>
                  </a:lnTo>
                  <a:lnTo>
                    <a:pt x="760" y="1429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3D8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5151802" y="3336156"/>
              <a:ext cx="707567" cy="163294"/>
            </a:xfrm>
            <a:custGeom>
              <a:rect b="b" l="l" r="r" t="t"/>
              <a:pathLst>
                <a:path extrusionOk="0" h="5170" w="22402">
                  <a:moveTo>
                    <a:pt x="528" y="1"/>
                  </a:moveTo>
                  <a:cubicBezTo>
                    <a:pt x="521" y="1"/>
                    <a:pt x="517" y="1"/>
                    <a:pt x="517" y="2"/>
                  </a:cubicBezTo>
                  <a:cubicBezTo>
                    <a:pt x="304" y="2"/>
                    <a:pt x="122" y="93"/>
                    <a:pt x="61" y="306"/>
                  </a:cubicBezTo>
                  <a:cubicBezTo>
                    <a:pt x="0" y="367"/>
                    <a:pt x="0" y="397"/>
                    <a:pt x="0" y="488"/>
                  </a:cubicBezTo>
                  <a:cubicBezTo>
                    <a:pt x="61" y="671"/>
                    <a:pt x="213" y="853"/>
                    <a:pt x="395" y="944"/>
                  </a:cubicBezTo>
                  <a:cubicBezTo>
                    <a:pt x="395" y="944"/>
                    <a:pt x="12098" y="4622"/>
                    <a:pt x="16535" y="5169"/>
                  </a:cubicBezTo>
                  <a:cubicBezTo>
                    <a:pt x="16809" y="5169"/>
                    <a:pt x="17082" y="5078"/>
                    <a:pt x="17295" y="4896"/>
                  </a:cubicBezTo>
                  <a:cubicBezTo>
                    <a:pt x="17751" y="4501"/>
                    <a:pt x="18602" y="3832"/>
                    <a:pt x="18876" y="3650"/>
                  </a:cubicBezTo>
                  <a:cubicBezTo>
                    <a:pt x="19063" y="3507"/>
                    <a:pt x="19349" y="3453"/>
                    <a:pt x="19673" y="3453"/>
                  </a:cubicBezTo>
                  <a:cubicBezTo>
                    <a:pt x="20661" y="3453"/>
                    <a:pt x="22007" y="3953"/>
                    <a:pt x="22007" y="3953"/>
                  </a:cubicBezTo>
                  <a:lnTo>
                    <a:pt x="22402" y="2586"/>
                  </a:lnTo>
                  <a:cubicBezTo>
                    <a:pt x="18686" y="2046"/>
                    <a:pt x="1031" y="1"/>
                    <a:pt x="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5805580" y="3281293"/>
              <a:ext cx="425324" cy="249269"/>
            </a:xfrm>
            <a:custGeom>
              <a:rect b="b" l="l" r="r" t="t"/>
              <a:pathLst>
                <a:path extrusionOk="0" h="7892" w="13466">
                  <a:moveTo>
                    <a:pt x="9036" y="1705"/>
                  </a:moveTo>
                  <a:cubicBezTo>
                    <a:pt x="9648" y="1705"/>
                    <a:pt x="10219" y="1865"/>
                    <a:pt x="10669" y="2225"/>
                  </a:cubicBezTo>
                  <a:cubicBezTo>
                    <a:pt x="11460" y="2833"/>
                    <a:pt x="11733" y="3897"/>
                    <a:pt x="11277" y="4809"/>
                  </a:cubicBezTo>
                  <a:cubicBezTo>
                    <a:pt x="10826" y="5687"/>
                    <a:pt x="9856" y="6255"/>
                    <a:pt x="8864" y="6255"/>
                  </a:cubicBezTo>
                  <a:cubicBezTo>
                    <a:pt x="8655" y="6255"/>
                    <a:pt x="8444" y="6230"/>
                    <a:pt x="8238" y="6177"/>
                  </a:cubicBezTo>
                  <a:lnTo>
                    <a:pt x="5350" y="5387"/>
                  </a:lnTo>
                  <a:cubicBezTo>
                    <a:pt x="4621" y="5174"/>
                    <a:pt x="4712" y="4475"/>
                    <a:pt x="5077" y="3867"/>
                  </a:cubicBezTo>
                  <a:cubicBezTo>
                    <a:pt x="5911" y="2605"/>
                    <a:pt x="7587" y="1705"/>
                    <a:pt x="9036" y="1705"/>
                  </a:cubicBezTo>
                  <a:close/>
                  <a:moveTo>
                    <a:pt x="9009" y="1"/>
                  </a:moveTo>
                  <a:cubicBezTo>
                    <a:pt x="6533" y="1"/>
                    <a:pt x="4044" y="1425"/>
                    <a:pt x="2675" y="3441"/>
                  </a:cubicBezTo>
                  <a:cubicBezTo>
                    <a:pt x="2523" y="3745"/>
                    <a:pt x="2219" y="3897"/>
                    <a:pt x="1885" y="3897"/>
                  </a:cubicBezTo>
                  <a:cubicBezTo>
                    <a:pt x="1399" y="3897"/>
                    <a:pt x="1125" y="3897"/>
                    <a:pt x="669" y="3836"/>
                  </a:cubicBezTo>
                  <a:cubicBezTo>
                    <a:pt x="548" y="3836"/>
                    <a:pt x="457" y="3928"/>
                    <a:pt x="396" y="4049"/>
                  </a:cubicBezTo>
                  <a:lnTo>
                    <a:pt x="31" y="5478"/>
                  </a:lnTo>
                  <a:cubicBezTo>
                    <a:pt x="1" y="5599"/>
                    <a:pt x="61" y="5721"/>
                    <a:pt x="183" y="5721"/>
                  </a:cubicBezTo>
                  <a:lnTo>
                    <a:pt x="7448" y="7727"/>
                  </a:lnTo>
                  <a:cubicBezTo>
                    <a:pt x="7843" y="7838"/>
                    <a:pt x="8251" y="7891"/>
                    <a:pt x="8660" y="7891"/>
                  </a:cubicBezTo>
                  <a:cubicBezTo>
                    <a:pt x="10483" y="7891"/>
                    <a:pt x="12315" y="6832"/>
                    <a:pt x="13010" y="5143"/>
                  </a:cubicBezTo>
                  <a:cubicBezTo>
                    <a:pt x="13466" y="4080"/>
                    <a:pt x="13405" y="3016"/>
                    <a:pt x="12980" y="2104"/>
                  </a:cubicBezTo>
                  <a:cubicBezTo>
                    <a:pt x="12554" y="1222"/>
                    <a:pt x="11733" y="523"/>
                    <a:pt x="10639" y="219"/>
                  </a:cubicBezTo>
                  <a:cubicBezTo>
                    <a:pt x="10105" y="70"/>
                    <a:pt x="9557" y="1"/>
                    <a:pt x="9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3693491" y="2845451"/>
              <a:ext cx="1845227" cy="1425084"/>
            </a:xfrm>
            <a:custGeom>
              <a:rect b="b" l="l" r="r" t="t"/>
              <a:pathLst>
                <a:path extrusionOk="0" h="45119" w="58421">
                  <a:moveTo>
                    <a:pt x="47526" y="1"/>
                  </a:moveTo>
                  <a:cubicBezTo>
                    <a:pt x="47471" y="1"/>
                    <a:pt x="47414" y="12"/>
                    <a:pt x="47357" y="36"/>
                  </a:cubicBezTo>
                  <a:lnTo>
                    <a:pt x="41733" y="2772"/>
                  </a:lnTo>
                  <a:lnTo>
                    <a:pt x="243" y="22894"/>
                  </a:lnTo>
                  <a:cubicBezTo>
                    <a:pt x="61" y="23015"/>
                    <a:pt x="0" y="23228"/>
                    <a:pt x="61" y="23441"/>
                  </a:cubicBezTo>
                  <a:lnTo>
                    <a:pt x="10487" y="44900"/>
                  </a:lnTo>
                  <a:cubicBezTo>
                    <a:pt x="10553" y="45034"/>
                    <a:pt x="10701" y="45118"/>
                    <a:pt x="10848" y="45118"/>
                  </a:cubicBezTo>
                  <a:cubicBezTo>
                    <a:pt x="10901" y="45118"/>
                    <a:pt x="10954" y="45107"/>
                    <a:pt x="11003" y="45083"/>
                  </a:cubicBezTo>
                  <a:lnTo>
                    <a:pt x="58117" y="22225"/>
                  </a:lnTo>
                  <a:cubicBezTo>
                    <a:pt x="58360" y="22103"/>
                    <a:pt x="58421" y="21860"/>
                    <a:pt x="58299" y="21678"/>
                  </a:cubicBezTo>
                  <a:lnTo>
                    <a:pt x="52889" y="10462"/>
                  </a:lnTo>
                  <a:lnTo>
                    <a:pt x="47904" y="219"/>
                  </a:lnTo>
                  <a:cubicBezTo>
                    <a:pt x="47815" y="85"/>
                    <a:pt x="47677" y="1"/>
                    <a:pt x="47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130672" y="2903062"/>
              <a:ext cx="85469" cy="89228"/>
            </a:xfrm>
            <a:custGeom>
              <a:rect b="b" l="l" r="r" t="t"/>
              <a:pathLst>
                <a:path extrusionOk="0" h="2825" w="2706">
                  <a:moveTo>
                    <a:pt x="1524" y="0"/>
                  </a:moveTo>
                  <a:cubicBezTo>
                    <a:pt x="1470" y="0"/>
                    <a:pt x="1417" y="12"/>
                    <a:pt x="1368" y="36"/>
                  </a:cubicBezTo>
                  <a:lnTo>
                    <a:pt x="274" y="553"/>
                  </a:lnTo>
                  <a:cubicBezTo>
                    <a:pt x="92" y="674"/>
                    <a:pt x="0" y="887"/>
                    <a:pt x="92" y="1100"/>
                  </a:cubicBezTo>
                  <a:lnTo>
                    <a:pt x="791" y="2620"/>
                  </a:lnTo>
                  <a:cubicBezTo>
                    <a:pt x="859" y="2756"/>
                    <a:pt x="996" y="2825"/>
                    <a:pt x="1163" y="2825"/>
                  </a:cubicBezTo>
                  <a:cubicBezTo>
                    <a:pt x="1218" y="2825"/>
                    <a:pt x="1277" y="2817"/>
                    <a:pt x="1338" y="2802"/>
                  </a:cubicBezTo>
                  <a:lnTo>
                    <a:pt x="2432" y="2255"/>
                  </a:lnTo>
                  <a:cubicBezTo>
                    <a:pt x="2614" y="2164"/>
                    <a:pt x="2706" y="1921"/>
                    <a:pt x="2614" y="1738"/>
                  </a:cubicBezTo>
                  <a:lnTo>
                    <a:pt x="1915" y="218"/>
                  </a:lnTo>
                  <a:cubicBezTo>
                    <a:pt x="1826" y="85"/>
                    <a:pt x="1672" y="0"/>
                    <a:pt x="15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397565" y="3452610"/>
              <a:ext cx="84521" cy="89670"/>
            </a:xfrm>
            <a:custGeom>
              <a:rect b="b" l="l" r="r" t="t"/>
              <a:pathLst>
                <a:path extrusionOk="0" h="2839" w="2676">
                  <a:moveTo>
                    <a:pt x="1509" y="1"/>
                  </a:moveTo>
                  <a:cubicBezTo>
                    <a:pt x="1461" y="1"/>
                    <a:pt x="1414" y="8"/>
                    <a:pt x="1368" y="23"/>
                  </a:cubicBezTo>
                  <a:lnTo>
                    <a:pt x="244" y="570"/>
                  </a:lnTo>
                  <a:cubicBezTo>
                    <a:pt x="61" y="662"/>
                    <a:pt x="0" y="905"/>
                    <a:pt x="61" y="1087"/>
                  </a:cubicBezTo>
                  <a:lnTo>
                    <a:pt x="791" y="2607"/>
                  </a:lnTo>
                  <a:cubicBezTo>
                    <a:pt x="878" y="2738"/>
                    <a:pt x="1013" y="2838"/>
                    <a:pt x="1150" y="2838"/>
                  </a:cubicBezTo>
                  <a:cubicBezTo>
                    <a:pt x="1203" y="2838"/>
                    <a:pt x="1256" y="2823"/>
                    <a:pt x="1307" y="2789"/>
                  </a:cubicBezTo>
                  <a:lnTo>
                    <a:pt x="2402" y="2273"/>
                  </a:lnTo>
                  <a:cubicBezTo>
                    <a:pt x="2614" y="2151"/>
                    <a:pt x="2675" y="1938"/>
                    <a:pt x="2614" y="1725"/>
                  </a:cubicBezTo>
                  <a:lnTo>
                    <a:pt x="1885" y="206"/>
                  </a:lnTo>
                  <a:cubicBezTo>
                    <a:pt x="1794" y="69"/>
                    <a:pt x="1651" y="1"/>
                    <a:pt x="1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015450" y="2958178"/>
              <a:ext cx="85501" cy="89259"/>
            </a:xfrm>
            <a:custGeom>
              <a:rect b="b" l="l" r="r" t="t"/>
              <a:pathLst>
                <a:path extrusionOk="0" h="2826" w="2707">
                  <a:moveTo>
                    <a:pt x="1514" y="1"/>
                  </a:moveTo>
                  <a:cubicBezTo>
                    <a:pt x="1464" y="1"/>
                    <a:pt x="1414" y="8"/>
                    <a:pt x="1369" y="24"/>
                  </a:cubicBezTo>
                  <a:lnTo>
                    <a:pt x="274" y="571"/>
                  </a:lnTo>
                  <a:cubicBezTo>
                    <a:pt x="92" y="662"/>
                    <a:pt x="1" y="905"/>
                    <a:pt x="92" y="1087"/>
                  </a:cubicBezTo>
                  <a:lnTo>
                    <a:pt x="791" y="2607"/>
                  </a:lnTo>
                  <a:cubicBezTo>
                    <a:pt x="880" y="2741"/>
                    <a:pt x="1034" y="2825"/>
                    <a:pt x="1182" y="2825"/>
                  </a:cubicBezTo>
                  <a:cubicBezTo>
                    <a:pt x="1236" y="2825"/>
                    <a:pt x="1289" y="2814"/>
                    <a:pt x="1338" y="2790"/>
                  </a:cubicBezTo>
                  <a:lnTo>
                    <a:pt x="2433" y="2273"/>
                  </a:lnTo>
                  <a:cubicBezTo>
                    <a:pt x="2615" y="2151"/>
                    <a:pt x="2706" y="1939"/>
                    <a:pt x="2615" y="1726"/>
                  </a:cubicBezTo>
                  <a:lnTo>
                    <a:pt x="1916" y="206"/>
                  </a:lnTo>
                  <a:cubicBezTo>
                    <a:pt x="1825" y="69"/>
                    <a:pt x="1665" y="1"/>
                    <a:pt x="15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5283322" y="3508831"/>
              <a:ext cx="84521" cy="89670"/>
            </a:xfrm>
            <a:custGeom>
              <a:rect b="b" l="l" r="r" t="t"/>
              <a:pathLst>
                <a:path extrusionOk="0" h="2839" w="2676">
                  <a:moveTo>
                    <a:pt x="1524" y="1"/>
                  </a:moveTo>
                  <a:cubicBezTo>
                    <a:pt x="1470" y="1"/>
                    <a:pt x="1417" y="12"/>
                    <a:pt x="1368" y="37"/>
                  </a:cubicBezTo>
                  <a:lnTo>
                    <a:pt x="274" y="553"/>
                  </a:lnTo>
                  <a:cubicBezTo>
                    <a:pt x="61" y="675"/>
                    <a:pt x="0" y="918"/>
                    <a:pt x="61" y="1100"/>
                  </a:cubicBezTo>
                  <a:lnTo>
                    <a:pt x="791" y="2620"/>
                  </a:lnTo>
                  <a:cubicBezTo>
                    <a:pt x="857" y="2754"/>
                    <a:pt x="989" y="2838"/>
                    <a:pt x="1151" y="2838"/>
                  </a:cubicBezTo>
                  <a:cubicBezTo>
                    <a:pt x="1210" y="2838"/>
                    <a:pt x="1273" y="2827"/>
                    <a:pt x="1338" y="2803"/>
                  </a:cubicBezTo>
                  <a:lnTo>
                    <a:pt x="2432" y="2286"/>
                  </a:lnTo>
                  <a:cubicBezTo>
                    <a:pt x="2614" y="2164"/>
                    <a:pt x="2675" y="1921"/>
                    <a:pt x="2614" y="1739"/>
                  </a:cubicBezTo>
                  <a:lnTo>
                    <a:pt x="1885" y="219"/>
                  </a:lnTo>
                  <a:cubicBezTo>
                    <a:pt x="1818" y="86"/>
                    <a:pt x="1670" y="1"/>
                    <a:pt x="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01207" y="3013452"/>
              <a:ext cx="85501" cy="90238"/>
            </a:xfrm>
            <a:custGeom>
              <a:rect b="b" l="l" r="r" t="t"/>
              <a:pathLst>
                <a:path extrusionOk="0" h="2857" w="2707">
                  <a:moveTo>
                    <a:pt x="1538" y="1"/>
                  </a:moveTo>
                  <a:cubicBezTo>
                    <a:pt x="1483" y="1"/>
                    <a:pt x="1426" y="12"/>
                    <a:pt x="1369" y="37"/>
                  </a:cubicBezTo>
                  <a:lnTo>
                    <a:pt x="274" y="553"/>
                  </a:lnTo>
                  <a:cubicBezTo>
                    <a:pt x="92" y="675"/>
                    <a:pt x="1" y="888"/>
                    <a:pt x="92" y="1100"/>
                  </a:cubicBezTo>
                  <a:lnTo>
                    <a:pt x="822" y="2620"/>
                  </a:lnTo>
                  <a:cubicBezTo>
                    <a:pt x="864" y="2768"/>
                    <a:pt x="994" y="2857"/>
                    <a:pt x="1141" y="2857"/>
                  </a:cubicBezTo>
                  <a:cubicBezTo>
                    <a:pt x="1205" y="2857"/>
                    <a:pt x="1273" y="2840"/>
                    <a:pt x="1338" y="2803"/>
                  </a:cubicBezTo>
                  <a:lnTo>
                    <a:pt x="2432" y="2255"/>
                  </a:lnTo>
                  <a:cubicBezTo>
                    <a:pt x="2615" y="2164"/>
                    <a:pt x="2706" y="1921"/>
                    <a:pt x="2615" y="1739"/>
                  </a:cubicBezTo>
                  <a:lnTo>
                    <a:pt x="1916" y="219"/>
                  </a:lnTo>
                  <a:cubicBezTo>
                    <a:pt x="1827" y="85"/>
                    <a:pt x="1689" y="1"/>
                    <a:pt x="1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168100" y="3563978"/>
              <a:ext cx="84521" cy="89765"/>
            </a:xfrm>
            <a:custGeom>
              <a:rect b="b" l="l" r="r" t="t"/>
              <a:pathLst>
                <a:path extrusionOk="0" h="2842" w="2676">
                  <a:moveTo>
                    <a:pt x="1509" y="1"/>
                  </a:moveTo>
                  <a:cubicBezTo>
                    <a:pt x="1461" y="1"/>
                    <a:pt x="1413" y="8"/>
                    <a:pt x="1369" y="23"/>
                  </a:cubicBezTo>
                  <a:lnTo>
                    <a:pt x="274" y="570"/>
                  </a:lnTo>
                  <a:cubicBezTo>
                    <a:pt x="62" y="692"/>
                    <a:pt x="1" y="905"/>
                    <a:pt x="62" y="1087"/>
                  </a:cubicBezTo>
                  <a:lnTo>
                    <a:pt x="791" y="2607"/>
                  </a:lnTo>
                  <a:cubicBezTo>
                    <a:pt x="883" y="2768"/>
                    <a:pt x="1028" y="2842"/>
                    <a:pt x="1171" y="2842"/>
                  </a:cubicBezTo>
                  <a:cubicBezTo>
                    <a:pt x="1218" y="2842"/>
                    <a:pt x="1264" y="2834"/>
                    <a:pt x="1308" y="2820"/>
                  </a:cubicBezTo>
                  <a:lnTo>
                    <a:pt x="2432" y="2272"/>
                  </a:lnTo>
                  <a:cubicBezTo>
                    <a:pt x="2615" y="2151"/>
                    <a:pt x="2676" y="1938"/>
                    <a:pt x="2615" y="1756"/>
                  </a:cubicBezTo>
                  <a:lnTo>
                    <a:pt x="1885" y="236"/>
                  </a:lnTo>
                  <a:cubicBezTo>
                    <a:pt x="1816" y="75"/>
                    <a:pt x="1660" y="1"/>
                    <a:pt x="1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4786016" y="3069578"/>
              <a:ext cx="85469" cy="89228"/>
            </a:xfrm>
            <a:custGeom>
              <a:rect b="b" l="l" r="r" t="t"/>
              <a:pathLst>
                <a:path extrusionOk="0" h="2825" w="2706">
                  <a:moveTo>
                    <a:pt x="1522" y="0"/>
                  </a:moveTo>
                  <a:cubicBezTo>
                    <a:pt x="1471" y="0"/>
                    <a:pt x="1420" y="8"/>
                    <a:pt x="1368" y="22"/>
                  </a:cubicBezTo>
                  <a:lnTo>
                    <a:pt x="274" y="570"/>
                  </a:lnTo>
                  <a:cubicBezTo>
                    <a:pt x="92" y="661"/>
                    <a:pt x="0" y="904"/>
                    <a:pt x="92" y="1086"/>
                  </a:cubicBezTo>
                  <a:lnTo>
                    <a:pt x="821" y="2606"/>
                  </a:lnTo>
                  <a:cubicBezTo>
                    <a:pt x="888" y="2740"/>
                    <a:pt x="1036" y="2824"/>
                    <a:pt x="1182" y="2824"/>
                  </a:cubicBezTo>
                  <a:cubicBezTo>
                    <a:pt x="1236" y="2824"/>
                    <a:pt x="1289" y="2813"/>
                    <a:pt x="1338" y="2788"/>
                  </a:cubicBezTo>
                  <a:lnTo>
                    <a:pt x="2432" y="2272"/>
                  </a:lnTo>
                  <a:cubicBezTo>
                    <a:pt x="2645" y="2150"/>
                    <a:pt x="2706" y="1937"/>
                    <a:pt x="2645" y="1755"/>
                  </a:cubicBezTo>
                  <a:lnTo>
                    <a:pt x="1915" y="235"/>
                  </a:lnTo>
                  <a:cubicBezTo>
                    <a:pt x="1823" y="74"/>
                    <a:pt x="1679" y="0"/>
                    <a:pt x="15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5053857" y="3619252"/>
              <a:ext cx="85469" cy="90238"/>
            </a:xfrm>
            <a:custGeom>
              <a:rect b="b" l="l" r="r" t="t"/>
              <a:pathLst>
                <a:path extrusionOk="0" h="2857" w="2706">
                  <a:moveTo>
                    <a:pt x="1524" y="0"/>
                  </a:moveTo>
                  <a:cubicBezTo>
                    <a:pt x="1471" y="0"/>
                    <a:pt x="1417" y="12"/>
                    <a:pt x="1369" y="36"/>
                  </a:cubicBezTo>
                  <a:lnTo>
                    <a:pt x="274" y="553"/>
                  </a:lnTo>
                  <a:cubicBezTo>
                    <a:pt x="92" y="674"/>
                    <a:pt x="1" y="918"/>
                    <a:pt x="92" y="1100"/>
                  </a:cubicBezTo>
                  <a:lnTo>
                    <a:pt x="791" y="2620"/>
                  </a:lnTo>
                  <a:cubicBezTo>
                    <a:pt x="854" y="2767"/>
                    <a:pt x="976" y="2857"/>
                    <a:pt x="1126" y="2857"/>
                  </a:cubicBezTo>
                  <a:cubicBezTo>
                    <a:pt x="1192" y="2857"/>
                    <a:pt x="1264" y="2839"/>
                    <a:pt x="1338" y="2802"/>
                  </a:cubicBezTo>
                  <a:lnTo>
                    <a:pt x="2432" y="2285"/>
                  </a:lnTo>
                  <a:cubicBezTo>
                    <a:pt x="2615" y="2164"/>
                    <a:pt x="2706" y="1921"/>
                    <a:pt x="2615" y="1738"/>
                  </a:cubicBezTo>
                  <a:lnTo>
                    <a:pt x="1885" y="219"/>
                  </a:lnTo>
                  <a:cubicBezTo>
                    <a:pt x="1819" y="85"/>
                    <a:pt x="1670" y="0"/>
                    <a:pt x="15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4672721" y="3124821"/>
              <a:ext cx="84521" cy="89670"/>
            </a:xfrm>
            <a:custGeom>
              <a:rect b="b" l="l" r="r" t="t"/>
              <a:pathLst>
                <a:path extrusionOk="0" h="2839" w="2676">
                  <a:moveTo>
                    <a:pt x="1519" y="1"/>
                  </a:moveTo>
                  <a:cubicBezTo>
                    <a:pt x="1468" y="1"/>
                    <a:pt x="1417" y="12"/>
                    <a:pt x="1368" y="36"/>
                  </a:cubicBezTo>
                  <a:lnTo>
                    <a:pt x="244" y="553"/>
                  </a:lnTo>
                  <a:cubicBezTo>
                    <a:pt x="61" y="675"/>
                    <a:pt x="1" y="918"/>
                    <a:pt x="61" y="1100"/>
                  </a:cubicBezTo>
                  <a:lnTo>
                    <a:pt x="791" y="2620"/>
                  </a:lnTo>
                  <a:cubicBezTo>
                    <a:pt x="835" y="2754"/>
                    <a:pt x="978" y="2838"/>
                    <a:pt x="1134" y="2838"/>
                  </a:cubicBezTo>
                  <a:cubicBezTo>
                    <a:pt x="1191" y="2838"/>
                    <a:pt x="1251" y="2827"/>
                    <a:pt x="1308" y="2802"/>
                  </a:cubicBezTo>
                  <a:lnTo>
                    <a:pt x="2432" y="2286"/>
                  </a:lnTo>
                  <a:cubicBezTo>
                    <a:pt x="2615" y="2164"/>
                    <a:pt x="2675" y="1921"/>
                    <a:pt x="2615" y="1739"/>
                  </a:cubicBezTo>
                  <a:lnTo>
                    <a:pt x="1885" y="219"/>
                  </a:lnTo>
                  <a:cubicBezTo>
                    <a:pt x="1796" y="85"/>
                    <a:pt x="1658" y="1"/>
                    <a:pt x="1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4938666" y="3675884"/>
              <a:ext cx="85469" cy="89259"/>
            </a:xfrm>
            <a:custGeom>
              <a:rect b="b" l="l" r="r" t="t"/>
              <a:pathLst>
                <a:path extrusionOk="0" h="2826" w="2706">
                  <a:moveTo>
                    <a:pt x="1524" y="1"/>
                  </a:moveTo>
                  <a:cubicBezTo>
                    <a:pt x="1470" y="1"/>
                    <a:pt x="1417" y="12"/>
                    <a:pt x="1368" y="36"/>
                  </a:cubicBezTo>
                  <a:lnTo>
                    <a:pt x="274" y="553"/>
                  </a:lnTo>
                  <a:cubicBezTo>
                    <a:pt x="91" y="675"/>
                    <a:pt x="0" y="888"/>
                    <a:pt x="91" y="1100"/>
                  </a:cubicBezTo>
                  <a:lnTo>
                    <a:pt x="791" y="2620"/>
                  </a:lnTo>
                  <a:cubicBezTo>
                    <a:pt x="882" y="2757"/>
                    <a:pt x="1041" y="2825"/>
                    <a:pt x="1192" y="2825"/>
                  </a:cubicBezTo>
                  <a:cubicBezTo>
                    <a:pt x="1243" y="2825"/>
                    <a:pt x="1292" y="2818"/>
                    <a:pt x="1338" y="2802"/>
                  </a:cubicBezTo>
                  <a:lnTo>
                    <a:pt x="2432" y="2255"/>
                  </a:lnTo>
                  <a:cubicBezTo>
                    <a:pt x="2614" y="2164"/>
                    <a:pt x="2705" y="1921"/>
                    <a:pt x="2614" y="1739"/>
                  </a:cubicBezTo>
                  <a:lnTo>
                    <a:pt x="1915" y="219"/>
                  </a:lnTo>
                  <a:cubicBezTo>
                    <a:pt x="1826" y="85"/>
                    <a:pt x="1672" y="1"/>
                    <a:pt x="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557530" y="3181452"/>
              <a:ext cx="84490" cy="89259"/>
            </a:xfrm>
            <a:custGeom>
              <a:rect b="b" l="l" r="r" t="t"/>
              <a:pathLst>
                <a:path extrusionOk="0" h="2826" w="2675">
                  <a:moveTo>
                    <a:pt x="1519" y="1"/>
                  </a:moveTo>
                  <a:cubicBezTo>
                    <a:pt x="1468" y="1"/>
                    <a:pt x="1417" y="12"/>
                    <a:pt x="1368" y="37"/>
                  </a:cubicBezTo>
                  <a:lnTo>
                    <a:pt x="243" y="553"/>
                  </a:lnTo>
                  <a:cubicBezTo>
                    <a:pt x="61" y="675"/>
                    <a:pt x="0" y="888"/>
                    <a:pt x="61" y="1101"/>
                  </a:cubicBezTo>
                  <a:lnTo>
                    <a:pt x="790" y="2620"/>
                  </a:lnTo>
                  <a:cubicBezTo>
                    <a:pt x="882" y="2757"/>
                    <a:pt x="1024" y="2826"/>
                    <a:pt x="1167" y="2826"/>
                  </a:cubicBezTo>
                  <a:cubicBezTo>
                    <a:pt x="1214" y="2826"/>
                    <a:pt x="1262" y="2818"/>
                    <a:pt x="1307" y="2803"/>
                  </a:cubicBezTo>
                  <a:lnTo>
                    <a:pt x="2401" y="2256"/>
                  </a:lnTo>
                  <a:cubicBezTo>
                    <a:pt x="2614" y="2164"/>
                    <a:pt x="2675" y="1921"/>
                    <a:pt x="2614" y="1739"/>
                  </a:cubicBezTo>
                  <a:lnTo>
                    <a:pt x="1885" y="219"/>
                  </a:lnTo>
                  <a:cubicBezTo>
                    <a:pt x="1796" y="86"/>
                    <a:pt x="1658" y="1"/>
                    <a:pt x="1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824423" y="3731031"/>
              <a:ext cx="85469" cy="89228"/>
            </a:xfrm>
            <a:custGeom>
              <a:rect b="b" l="l" r="r" t="t"/>
              <a:pathLst>
                <a:path extrusionOk="0" h="2825" w="2706">
                  <a:moveTo>
                    <a:pt x="1526" y="0"/>
                  </a:moveTo>
                  <a:cubicBezTo>
                    <a:pt x="1474" y="0"/>
                    <a:pt x="1421" y="8"/>
                    <a:pt x="1368" y="23"/>
                  </a:cubicBezTo>
                  <a:lnTo>
                    <a:pt x="274" y="570"/>
                  </a:lnTo>
                  <a:cubicBezTo>
                    <a:pt x="91" y="661"/>
                    <a:pt x="0" y="904"/>
                    <a:pt x="91" y="1087"/>
                  </a:cubicBezTo>
                  <a:lnTo>
                    <a:pt x="821" y="2607"/>
                  </a:lnTo>
                  <a:cubicBezTo>
                    <a:pt x="865" y="2740"/>
                    <a:pt x="1008" y="2825"/>
                    <a:pt x="1164" y="2825"/>
                  </a:cubicBezTo>
                  <a:cubicBezTo>
                    <a:pt x="1221" y="2825"/>
                    <a:pt x="1281" y="2813"/>
                    <a:pt x="1338" y="2789"/>
                  </a:cubicBezTo>
                  <a:lnTo>
                    <a:pt x="2432" y="2272"/>
                  </a:lnTo>
                  <a:cubicBezTo>
                    <a:pt x="2645" y="2151"/>
                    <a:pt x="2705" y="1938"/>
                    <a:pt x="2645" y="1725"/>
                  </a:cubicBezTo>
                  <a:lnTo>
                    <a:pt x="1915" y="205"/>
                  </a:lnTo>
                  <a:cubicBezTo>
                    <a:pt x="1824" y="69"/>
                    <a:pt x="1681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443287" y="3236600"/>
              <a:ext cx="84490" cy="89259"/>
            </a:xfrm>
            <a:custGeom>
              <a:rect b="b" l="l" r="r" t="t"/>
              <a:pathLst>
                <a:path extrusionOk="0" h="2826" w="2675">
                  <a:moveTo>
                    <a:pt x="1513" y="1"/>
                  </a:moveTo>
                  <a:cubicBezTo>
                    <a:pt x="1463" y="1"/>
                    <a:pt x="1413" y="8"/>
                    <a:pt x="1368" y="23"/>
                  </a:cubicBezTo>
                  <a:lnTo>
                    <a:pt x="274" y="570"/>
                  </a:lnTo>
                  <a:cubicBezTo>
                    <a:pt x="61" y="662"/>
                    <a:pt x="0" y="905"/>
                    <a:pt x="61" y="1087"/>
                  </a:cubicBezTo>
                  <a:lnTo>
                    <a:pt x="790" y="2607"/>
                  </a:lnTo>
                  <a:cubicBezTo>
                    <a:pt x="857" y="2740"/>
                    <a:pt x="989" y="2825"/>
                    <a:pt x="1138" y="2825"/>
                  </a:cubicBezTo>
                  <a:cubicBezTo>
                    <a:pt x="1193" y="2825"/>
                    <a:pt x="1250" y="2814"/>
                    <a:pt x="1307" y="2789"/>
                  </a:cubicBezTo>
                  <a:lnTo>
                    <a:pt x="2432" y="2273"/>
                  </a:lnTo>
                  <a:cubicBezTo>
                    <a:pt x="2614" y="2151"/>
                    <a:pt x="2675" y="1938"/>
                    <a:pt x="2614" y="1725"/>
                  </a:cubicBezTo>
                  <a:lnTo>
                    <a:pt x="1885" y="206"/>
                  </a:lnTo>
                  <a:cubicBezTo>
                    <a:pt x="1816" y="69"/>
                    <a:pt x="1662" y="1"/>
                    <a:pt x="1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709201" y="3787253"/>
              <a:ext cx="85469" cy="89670"/>
            </a:xfrm>
            <a:custGeom>
              <a:rect b="b" l="l" r="r" t="t"/>
              <a:pathLst>
                <a:path extrusionOk="0" h="2839" w="2706">
                  <a:moveTo>
                    <a:pt x="1538" y="1"/>
                  </a:moveTo>
                  <a:cubicBezTo>
                    <a:pt x="1483" y="1"/>
                    <a:pt x="1425" y="12"/>
                    <a:pt x="1368" y="36"/>
                  </a:cubicBezTo>
                  <a:lnTo>
                    <a:pt x="274" y="553"/>
                  </a:lnTo>
                  <a:cubicBezTo>
                    <a:pt x="92" y="675"/>
                    <a:pt x="1" y="918"/>
                    <a:pt x="92" y="1100"/>
                  </a:cubicBezTo>
                  <a:lnTo>
                    <a:pt x="821" y="2620"/>
                  </a:lnTo>
                  <a:cubicBezTo>
                    <a:pt x="888" y="2753"/>
                    <a:pt x="1036" y="2838"/>
                    <a:pt x="1182" y="2838"/>
                  </a:cubicBezTo>
                  <a:cubicBezTo>
                    <a:pt x="1236" y="2838"/>
                    <a:pt x="1289" y="2827"/>
                    <a:pt x="1338" y="2802"/>
                  </a:cubicBezTo>
                  <a:lnTo>
                    <a:pt x="2432" y="2286"/>
                  </a:lnTo>
                  <a:cubicBezTo>
                    <a:pt x="2615" y="2164"/>
                    <a:pt x="2706" y="1921"/>
                    <a:pt x="2615" y="1739"/>
                  </a:cubicBezTo>
                  <a:lnTo>
                    <a:pt x="1916" y="219"/>
                  </a:lnTo>
                  <a:cubicBezTo>
                    <a:pt x="1827" y="85"/>
                    <a:pt x="1689" y="1"/>
                    <a:pt x="1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4328065" y="3291874"/>
              <a:ext cx="84521" cy="89228"/>
            </a:xfrm>
            <a:custGeom>
              <a:rect b="b" l="l" r="r" t="t"/>
              <a:pathLst>
                <a:path extrusionOk="0" h="2825" w="2676">
                  <a:moveTo>
                    <a:pt x="1524" y="0"/>
                  </a:moveTo>
                  <a:cubicBezTo>
                    <a:pt x="1470" y="0"/>
                    <a:pt x="1417" y="12"/>
                    <a:pt x="1368" y="36"/>
                  </a:cubicBezTo>
                  <a:lnTo>
                    <a:pt x="274" y="553"/>
                  </a:lnTo>
                  <a:cubicBezTo>
                    <a:pt x="61" y="675"/>
                    <a:pt x="1" y="887"/>
                    <a:pt x="61" y="1070"/>
                  </a:cubicBezTo>
                  <a:lnTo>
                    <a:pt x="791" y="2589"/>
                  </a:lnTo>
                  <a:cubicBezTo>
                    <a:pt x="883" y="2751"/>
                    <a:pt x="1027" y="2825"/>
                    <a:pt x="1171" y="2825"/>
                  </a:cubicBezTo>
                  <a:cubicBezTo>
                    <a:pt x="1217" y="2825"/>
                    <a:pt x="1263" y="2817"/>
                    <a:pt x="1308" y="2802"/>
                  </a:cubicBezTo>
                  <a:lnTo>
                    <a:pt x="2432" y="2255"/>
                  </a:lnTo>
                  <a:cubicBezTo>
                    <a:pt x="2615" y="2164"/>
                    <a:pt x="2675" y="1921"/>
                    <a:pt x="2615" y="1738"/>
                  </a:cubicBezTo>
                  <a:lnTo>
                    <a:pt x="1885" y="219"/>
                  </a:lnTo>
                  <a:cubicBezTo>
                    <a:pt x="1818" y="85"/>
                    <a:pt x="1670" y="0"/>
                    <a:pt x="15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4595906" y="3842400"/>
              <a:ext cx="84521" cy="89765"/>
            </a:xfrm>
            <a:custGeom>
              <a:rect b="b" l="l" r="r" t="t"/>
              <a:pathLst>
                <a:path extrusionOk="0" h="2842" w="2676">
                  <a:moveTo>
                    <a:pt x="1505" y="1"/>
                  </a:moveTo>
                  <a:cubicBezTo>
                    <a:pt x="1459" y="1"/>
                    <a:pt x="1413" y="8"/>
                    <a:pt x="1369" y="23"/>
                  </a:cubicBezTo>
                  <a:lnTo>
                    <a:pt x="244" y="570"/>
                  </a:lnTo>
                  <a:cubicBezTo>
                    <a:pt x="62" y="692"/>
                    <a:pt x="1" y="904"/>
                    <a:pt x="62" y="1087"/>
                  </a:cubicBezTo>
                  <a:lnTo>
                    <a:pt x="791" y="2607"/>
                  </a:lnTo>
                  <a:cubicBezTo>
                    <a:pt x="837" y="2768"/>
                    <a:pt x="988" y="2842"/>
                    <a:pt x="1151" y="2842"/>
                  </a:cubicBezTo>
                  <a:cubicBezTo>
                    <a:pt x="1203" y="2842"/>
                    <a:pt x="1256" y="2834"/>
                    <a:pt x="1308" y="2819"/>
                  </a:cubicBezTo>
                  <a:lnTo>
                    <a:pt x="2402" y="2272"/>
                  </a:lnTo>
                  <a:cubicBezTo>
                    <a:pt x="2615" y="2151"/>
                    <a:pt x="2676" y="1938"/>
                    <a:pt x="2615" y="1755"/>
                  </a:cubicBezTo>
                  <a:lnTo>
                    <a:pt x="1886" y="236"/>
                  </a:lnTo>
                  <a:cubicBezTo>
                    <a:pt x="1793" y="75"/>
                    <a:pt x="1649" y="1"/>
                    <a:pt x="15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4213822" y="3347969"/>
              <a:ext cx="85469" cy="89765"/>
            </a:xfrm>
            <a:custGeom>
              <a:rect b="b" l="l" r="r" t="t"/>
              <a:pathLst>
                <a:path extrusionOk="0" h="2842" w="2706">
                  <a:moveTo>
                    <a:pt x="1509" y="1"/>
                  </a:moveTo>
                  <a:cubicBezTo>
                    <a:pt x="1460" y="1"/>
                    <a:pt x="1413" y="8"/>
                    <a:pt x="1368" y="23"/>
                  </a:cubicBezTo>
                  <a:lnTo>
                    <a:pt x="274" y="570"/>
                  </a:lnTo>
                  <a:cubicBezTo>
                    <a:pt x="92" y="692"/>
                    <a:pt x="0" y="905"/>
                    <a:pt x="92" y="1087"/>
                  </a:cubicBezTo>
                  <a:lnTo>
                    <a:pt x="791" y="2607"/>
                  </a:lnTo>
                  <a:cubicBezTo>
                    <a:pt x="860" y="2768"/>
                    <a:pt x="999" y="2842"/>
                    <a:pt x="1168" y="2842"/>
                  </a:cubicBezTo>
                  <a:cubicBezTo>
                    <a:pt x="1222" y="2842"/>
                    <a:pt x="1279" y="2834"/>
                    <a:pt x="1338" y="2820"/>
                  </a:cubicBezTo>
                  <a:lnTo>
                    <a:pt x="2432" y="2272"/>
                  </a:lnTo>
                  <a:cubicBezTo>
                    <a:pt x="2615" y="2151"/>
                    <a:pt x="2706" y="1938"/>
                    <a:pt x="2615" y="1756"/>
                  </a:cubicBezTo>
                  <a:lnTo>
                    <a:pt x="1885" y="236"/>
                  </a:lnTo>
                  <a:cubicBezTo>
                    <a:pt x="1816" y="75"/>
                    <a:pt x="1660" y="1"/>
                    <a:pt x="1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4480715" y="3897674"/>
              <a:ext cx="84521" cy="89638"/>
            </a:xfrm>
            <a:custGeom>
              <a:rect b="b" l="l" r="r" t="t"/>
              <a:pathLst>
                <a:path extrusionOk="0" h="2838" w="2676">
                  <a:moveTo>
                    <a:pt x="1519" y="0"/>
                  </a:moveTo>
                  <a:cubicBezTo>
                    <a:pt x="1468" y="0"/>
                    <a:pt x="1417" y="11"/>
                    <a:pt x="1368" y="36"/>
                  </a:cubicBezTo>
                  <a:lnTo>
                    <a:pt x="244" y="553"/>
                  </a:lnTo>
                  <a:cubicBezTo>
                    <a:pt x="61" y="674"/>
                    <a:pt x="0" y="917"/>
                    <a:pt x="61" y="1100"/>
                  </a:cubicBezTo>
                  <a:lnTo>
                    <a:pt x="791" y="2619"/>
                  </a:lnTo>
                  <a:cubicBezTo>
                    <a:pt x="858" y="2753"/>
                    <a:pt x="1006" y="2838"/>
                    <a:pt x="1152" y="2838"/>
                  </a:cubicBezTo>
                  <a:cubicBezTo>
                    <a:pt x="1205" y="2838"/>
                    <a:pt x="1259" y="2826"/>
                    <a:pt x="1308" y="2802"/>
                  </a:cubicBezTo>
                  <a:lnTo>
                    <a:pt x="2402" y="2285"/>
                  </a:lnTo>
                  <a:cubicBezTo>
                    <a:pt x="2615" y="2164"/>
                    <a:pt x="2675" y="1920"/>
                    <a:pt x="2615" y="1738"/>
                  </a:cubicBezTo>
                  <a:lnTo>
                    <a:pt x="1885" y="218"/>
                  </a:lnTo>
                  <a:cubicBezTo>
                    <a:pt x="1796" y="85"/>
                    <a:pt x="1658" y="0"/>
                    <a:pt x="15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4098632" y="3403242"/>
              <a:ext cx="85469" cy="89228"/>
            </a:xfrm>
            <a:custGeom>
              <a:rect b="b" l="l" r="r" t="t"/>
              <a:pathLst>
                <a:path extrusionOk="0" h="2825" w="2706">
                  <a:moveTo>
                    <a:pt x="1524" y="0"/>
                  </a:moveTo>
                  <a:cubicBezTo>
                    <a:pt x="1470" y="0"/>
                    <a:pt x="1417" y="12"/>
                    <a:pt x="1368" y="36"/>
                  </a:cubicBezTo>
                  <a:lnTo>
                    <a:pt x="274" y="553"/>
                  </a:lnTo>
                  <a:cubicBezTo>
                    <a:pt x="91" y="674"/>
                    <a:pt x="0" y="918"/>
                    <a:pt x="91" y="1100"/>
                  </a:cubicBezTo>
                  <a:lnTo>
                    <a:pt x="790" y="2620"/>
                  </a:lnTo>
                  <a:cubicBezTo>
                    <a:pt x="881" y="2757"/>
                    <a:pt x="1041" y="2825"/>
                    <a:pt x="1192" y="2825"/>
                  </a:cubicBezTo>
                  <a:cubicBezTo>
                    <a:pt x="1242" y="2825"/>
                    <a:pt x="1292" y="2817"/>
                    <a:pt x="1337" y="2802"/>
                  </a:cubicBezTo>
                  <a:lnTo>
                    <a:pt x="2432" y="2285"/>
                  </a:lnTo>
                  <a:cubicBezTo>
                    <a:pt x="2614" y="2164"/>
                    <a:pt x="2705" y="1921"/>
                    <a:pt x="2614" y="1738"/>
                  </a:cubicBezTo>
                  <a:lnTo>
                    <a:pt x="1915" y="219"/>
                  </a:lnTo>
                  <a:cubicBezTo>
                    <a:pt x="1826" y="85"/>
                    <a:pt x="1672" y="0"/>
                    <a:pt x="15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4366473" y="3954306"/>
              <a:ext cx="84521" cy="89228"/>
            </a:xfrm>
            <a:custGeom>
              <a:rect b="b" l="l" r="r" t="t"/>
              <a:pathLst>
                <a:path extrusionOk="0" h="2825" w="2676">
                  <a:moveTo>
                    <a:pt x="1524" y="0"/>
                  </a:moveTo>
                  <a:cubicBezTo>
                    <a:pt x="1470" y="0"/>
                    <a:pt x="1417" y="12"/>
                    <a:pt x="1368" y="36"/>
                  </a:cubicBezTo>
                  <a:lnTo>
                    <a:pt x="274" y="553"/>
                  </a:lnTo>
                  <a:cubicBezTo>
                    <a:pt x="61" y="674"/>
                    <a:pt x="0" y="887"/>
                    <a:pt x="61" y="1100"/>
                  </a:cubicBezTo>
                  <a:lnTo>
                    <a:pt x="791" y="2620"/>
                  </a:lnTo>
                  <a:cubicBezTo>
                    <a:pt x="859" y="2757"/>
                    <a:pt x="996" y="2825"/>
                    <a:pt x="1163" y="2825"/>
                  </a:cubicBezTo>
                  <a:cubicBezTo>
                    <a:pt x="1218" y="2825"/>
                    <a:pt x="1277" y="2817"/>
                    <a:pt x="1338" y="2802"/>
                  </a:cubicBezTo>
                  <a:lnTo>
                    <a:pt x="2432" y="2255"/>
                  </a:lnTo>
                  <a:cubicBezTo>
                    <a:pt x="2614" y="2164"/>
                    <a:pt x="2675" y="1921"/>
                    <a:pt x="2614" y="1738"/>
                  </a:cubicBezTo>
                  <a:lnTo>
                    <a:pt x="1885" y="219"/>
                  </a:lnTo>
                  <a:cubicBezTo>
                    <a:pt x="1818" y="85"/>
                    <a:pt x="1670" y="0"/>
                    <a:pt x="15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3984357" y="3458390"/>
              <a:ext cx="85501" cy="90175"/>
            </a:xfrm>
            <a:custGeom>
              <a:rect b="b" l="l" r="r" t="t"/>
              <a:pathLst>
                <a:path extrusionOk="0" h="2855" w="2707">
                  <a:moveTo>
                    <a:pt x="1522" y="0"/>
                  </a:moveTo>
                  <a:cubicBezTo>
                    <a:pt x="1472" y="0"/>
                    <a:pt x="1420" y="8"/>
                    <a:pt x="1369" y="23"/>
                  </a:cubicBezTo>
                  <a:lnTo>
                    <a:pt x="274" y="570"/>
                  </a:lnTo>
                  <a:cubicBezTo>
                    <a:pt x="92" y="691"/>
                    <a:pt x="1" y="904"/>
                    <a:pt x="92" y="1087"/>
                  </a:cubicBezTo>
                  <a:lnTo>
                    <a:pt x="822" y="2606"/>
                  </a:lnTo>
                  <a:cubicBezTo>
                    <a:pt x="867" y="2763"/>
                    <a:pt x="1011" y="2854"/>
                    <a:pt x="1169" y="2854"/>
                  </a:cubicBezTo>
                  <a:cubicBezTo>
                    <a:pt x="1225" y="2854"/>
                    <a:pt x="1283" y="2843"/>
                    <a:pt x="1338" y="2819"/>
                  </a:cubicBezTo>
                  <a:lnTo>
                    <a:pt x="2433" y="2272"/>
                  </a:lnTo>
                  <a:cubicBezTo>
                    <a:pt x="2615" y="2150"/>
                    <a:pt x="2706" y="1938"/>
                    <a:pt x="2615" y="1755"/>
                  </a:cubicBezTo>
                  <a:lnTo>
                    <a:pt x="1916" y="235"/>
                  </a:lnTo>
                  <a:cubicBezTo>
                    <a:pt x="1824" y="74"/>
                    <a:pt x="1679" y="0"/>
                    <a:pt x="15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4251250" y="4009422"/>
              <a:ext cx="84521" cy="89259"/>
            </a:xfrm>
            <a:custGeom>
              <a:rect b="b" l="l" r="r" t="t"/>
              <a:pathLst>
                <a:path extrusionOk="0" h="2826" w="2676">
                  <a:moveTo>
                    <a:pt x="1514" y="1"/>
                  </a:moveTo>
                  <a:cubicBezTo>
                    <a:pt x="1464" y="1"/>
                    <a:pt x="1414" y="9"/>
                    <a:pt x="1369" y="24"/>
                  </a:cubicBezTo>
                  <a:lnTo>
                    <a:pt x="274" y="571"/>
                  </a:lnTo>
                  <a:cubicBezTo>
                    <a:pt x="62" y="662"/>
                    <a:pt x="1" y="905"/>
                    <a:pt x="62" y="1088"/>
                  </a:cubicBezTo>
                  <a:lnTo>
                    <a:pt x="791" y="2607"/>
                  </a:lnTo>
                  <a:cubicBezTo>
                    <a:pt x="880" y="2741"/>
                    <a:pt x="1018" y="2826"/>
                    <a:pt x="1157" y="2826"/>
                  </a:cubicBezTo>
                  <a:cubicBezTo>
                    <a:pt x="1208" y="2826"/>
                    <a:pt x="1259" y="2814"/>
                    <a:pt x="1308" y="2790"/>
                  </a:cubicBezTo>
                  <a:lnTo>
                    <a:pt x="2433" y="2273"/>
                  </a:lnTo>
                  <a:cubicBezTo>
                    <a:pt x="2615" y="2151"/>
                    <a:pt x="2676" y="1939"/>
                    <a:pt x="2615" y="1726"/>
                  </a:cubicBezTo>
                  <a:lnTo>
                    <a:pt x="1885" y="206"/>
                  </a:lnTo>
                  <a:cubicBezTo>
                    <a:pt x="1817" y="69"/>
                    <a:pt x="1663" y="1"/>
                    <a:pt x="15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3869167" y="3515022"/>
              <a:ext cx="85469" cy="89228"/>
            </a:xfrm>
            <a:custGeom>
              <a:rect b="b" l="l" r="r" t="t"/>
              <a:pathLst>
                <a:path extrusionOk="0" h="2825" w="2706">
                  <a:moveTo>
                    <a:pt x="1526" y="0"/>
                  </a:moveTo>
                  <a:cubicBezTo>
                    <a:pt x="1475" y="0"/>
                    <a:pt x="1421" y="8"/>
                    <a:pt x="1368" y="23"/>
                  </a:cubicBezTo>
                  <a:lnTo>
                    <a:pt x="274" y="570"/>
                  </a:lnTo>
                  <a:cubicBezTo>
                    <a:pt x="92" y="661"/>
                    <a:pt x="0" y="904"/>
                    <a:pt x="92" y="1087"/>
                  </a:cubicBezTo>
                  <a:lnTo>
                    <a:pt x="821" y="2607"/>
                  </a:lnTo>
                  <a:cubicBezTo>
                    <a:pt x="888" y="2740"/>
                    <a:pt x="1036" y="2825"/>
                    <a:pt x="1182" y="2825"/>
                  </a:cubicBezTo>
                  <a:cubicBezTo>
                    <a:pt x="1236" y="2825"/>
                    <a:pt x="1289" y="2813"/>
                    <a:pt x="1338" y="2789"/>
                  </a:cubicBezTo>
                  <a:lnTo>
                    <a:pt x="2432" y="2272"/>
                  </a:lnTo>
                  <a:cubicBezTo>
                    <a:pt x="2614" y="2151"/>
                    <a:pt x="2706" y="1938"/>
                    <a:pt x="2614" y="1725"/>
                  </a:cubicBezTo>
                  <a:lnTo>
                    <a:pt x="1915" y="205"/>
                  </a:lnTo>
                  <a:cubicBezTo>
                    <a:pt x="1824" y="69"/>
                    <a:pt x="168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137008" y="4064695"/>
              <a:ext cx="85501" cy="90080"/>
            </a:xfrm>
            <a:custGeom>
              <a:rect b="b" l="l" r="r" t="t"/>
              <a:pathLst>
                <a:path extrusionOk="0" h="2852" w="2707">
                  <a:moveTo>
                    <a:pt x="1524" y="1"/>
                  </a:moveTo>
                  <a:cubicBezTo>
                    <a:pt x="1471" y="1"/>
                    <a:pt x="1418" y="12"/>
                    <a:pt x="1369" y="37"/>
                  </a:cubicBezTo>
                  <a:lnTo>
                    <a:pt x="274" y="553"/>
                  </a:lnTo>
                  <a:cubicBezTo>
                    <a:pt x="92" y="675"/>
                    <a:pt x="1" y="888"/>
                    <a:pt x="92" y="1101"/>
                  </a:cubicBezTo>
                  <a:lnTo>
                    <a:pt x="791" y="2620"/>
                  </a:lnTo>
                  <a:cubicBezTo>
                    <a:pt x="857" y="2752"/>
                    <a:pt x="986" y="2852"/>
                    <a:pt x="1144" y="2852"/>
                  </a:cubicBezTo>
                  <a:cubicBezTo>
                    <a:pt x="1205" y="2852"/>
                    <a:pt x="1270" y="2837"/>
                    <a:pt x="1338" y="2803"/>
                  </a:cubicBezTo>
                  <a:lnTo>
                    <a:pt x="2432" y="2256"/>
                  </a:lnTo>
                  <a:cubicBezTo>
                    <a:pt x="2615" y="2164"/>
                    <a:pt x="2706" y="1921"/>
                    <a:pt x="2615" y="1739"/>
                  </a:cubicBezTo>
                  <a:lnTo>
                    <a:pt x="1885" y="219"/>
                  </a:lnTo>
                  <a:cubicBezTo>
                    <a:pt x="1819" y="86"/>
                    <a:pt x="1670" y="1"/>
                    <a:pt x="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3755871" y="3570295"/>
              <a:ext cx="84521" cy="89228"/>
            </a:xfrm>
            <a:custGeom>
              <a:rect b="b" l="l" r="r" t="t"/>
              <a:pathLst>
                <a:path extrusionOk="0" h="2825" w="2676">
                  <a:moveTo>
                    <a:pt x="1519" y="0"/>
                  </a:moveTo>
                  <a:cubicBezTo>
                    <a:pt x="1468" y="0"/>
                    <a:pt x="1417" y="12"/>
                    <a:pt x="1369" y="36"/>
                  </a:cubicBezTo>
                  <a:lnTo>
                    <a:pt x="244" y="553"/>
                  </a:lnTo>
                  <a:cubicBezTo>
                    <a:pt x="62" y="674"/>
                    <a:pt x="1" y="887"/>
                    <a:pt x="62" y="1100"/>
                  </a:cubicBezTo>
                  <a:lnTo>
                    <a:pt x="791" y="2620"/>
                  </a:lnTo>
                  <a:cubicBezTo>
                    <a:pt x="837" y="2756"/>
                    <a:pt x="985" y="2825"/>
                    <a:pt x="1146" y="2825"/>
                  </a:cubicBezTo>
                  <a:cubicBezTo>
                    <a:pt x="1199" y="2825"/>
                    <a:pt x="1255" y="2817"/>
                    <a:pt x="1308" y="2802"/>
                  </a:cubicBezTo>
                  <a:lnTo>
                    <a:pt x="2432" y="2255"/>
                  </a:lnTo>
                  <a:cubicBezTo>
                    <a:pt x="2615" y="2164"/>
                    <a:pt x="2676" y="1920"/>
                    <a:pt x="2615" y="1738"/>
                  </a:cubicBezTo>
                  <a:lnTo>
                    <a:pt x="1885" y="218"/>
                  </a:lnTo>
                  <a:cubicBezTo>
                    <a:pt x="1796" y="85"/>
                    <a:pt x="1658" y="0"/>
                    <a:pt x="15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4021817" y="4120822"/>
              <a:ext cx="85469" cy="89765"/>
            </a:xfrm>
            <a:custGeom>
              <a:rect b="b" l="l" r="r" t="t"/>
              <a:pathLst>
                <a:path extrusionOk="0" h="2842" w="2706">
                  <a:moveTo>
                    <a:pt x="1509" y="0"/>
                  </a:moveTo>
                  <a:cubicBezTo>
                    <a:pt x="1460" y="0"/>
                    <a:pt x="1412" y="8"/>
                    <a:pt x="1368" y="23"/>
                  </a:cubicBezTo>
                  <a:lnTo>
                    <a:pt x="274" y="570"/>
                  </a:lnTo>
                  <a:cubicBezTo>
                    <a:pt x="92" y="691"/>
                    <a:pt x="0" y="904"/>
                    <a:pt x="92" y="1086"/>
                  </a:cubicBezTo>
                  <a:lnTo>
                    <a:pt x="791" y="2606"/>
                  </a:lnTo>
                  <a:cubicBezTo>
                    <a:pt x="883" y="2767"/>
                    <a:pt x="1045" y="2841"/>
                    <a:pt x="1197" y="2841"/>
                  </a:cubicBezTo>
                  <a:cubicBezTo>
                    <a:pt x="1246" y="2841"/>
                    <a:pt x="1294" y="2834"/>
                    <a:pt x="1338" y="2819"/>
                  </a:cubicBezTo>
                  <a:lnTo>
                    <a:pt x="2432" y="2272"/>
                  </a:lnTo>
                  <a:cubicBezTo>
                    <a:pt x="2614" y="2150"/>
                    <a:pt x="2706" y="1938"/>
                    <a:pt x="2614" y="1755"/>
                  </a:cubicBezTo>
                  <a:lnTo>
                    <a:pt x="1885" y="235"/>
                  </a:lnTo>
                  <a:cubicBezTo>
                    <a:pt x="1816" y="74"/>
                    <a:pt x="1660" y="0"/>
                    <a:pt x="15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4804241" y="3010988"/>
              <a:ext cx="625036" cy="605327"/>
            </a:xfrm>
            <a:custGeom>
              <a:rect b="b" l="l" r="r" t="t"/>
              <a:pathLst>
                <a:path extrusionOk="0" h="19165" w="19789">
                  <a:moveTo>
                    <a:pt x="13607" y="1"/>
                  </a:moveTo>
                  <a:cubicBezTo>
                    <a:pt x="13559" y="1"/>
                    <a:pt x="13512" y="8"/>
                    <a:pt x="13466" y="23"/>
                  </a:cubicBezTo>
                  <a:lnTo>
                    <a:pt x="8481" y="2455"/>
                  </a:lnTo>
                  <a:lnTo>
                    <a:pt x="305" y="6406"/>
                  </a:lnTo>
                  <a:cubicBezTo>
                    <a:pt x="122" y="6528"/>
                    <a:pt x="1" y="6741"/>
                    <a:pt x="122" y="6923"/>
                  </a:cubicBezTo>
                  <a:lnTo>
                    <a:pt x="4226" y="15434"/>
                  </a:lnTo>
                  <a:lnTo>
                    <a:pt x="5898" y="18929"/>
                  </a:lnTo>
                  <a:cubicBezTo>
                    <a:pt x="5967" y="19091"/>
                    <a:pt x="6123" y="19165"/>
                    <a:pt x="6274" y="19165"/>
                  </a:cubicBezTo>
                  <a:cubicBezTo>
                    <a:pt x="6322" y="19165"/>
                    <a:pt x="6370" y="19157"/>
                    <a:pt x="6414" y="19142"/>
                  </a:cubicBezTo>
                  <a:lnTo>
                    <a:pt x="9454" y="17653"/>
                  </a:lnTo>
                  <a:lnTo>
                    <a:pt x="19545" y="12759"/>
                  </a:lnTo>
                  <a:cubicBezTo>
                    <a:pt x="19728" y="12668"/>
                    <a:pt x="19788" y="12455"/>
                    <a:pt x="19788" y="12182"/>
                  </a:cubicBezTo>
                  <a:lnTo>
                    <a:pt x="14712" y="1695"/>
                  </a:lnTo>
                  <a:lnTo>
                    <a:pt x="13983" y="206"/>
                  </a:lnTo>
                  <a:cubicBezTo>
                    <a:pt x="13892" y="69"/>
                    <a:pt x="13749" y="1"/>
                    <a:pt x="13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4305040" y="3254445"/>
              <a:ext cx="626931" cy="604221"/>
            </a:xfrm>
            <a:custGeom>
              <a:rect b="b" l="l" r="r" t="t"/>
              <a:pathLst>
                <a:path extrusionOk="0" h="19130" w="19849">
                  <a:moveTo>
                    <a:pt x="13530" y="0"/>
                  </a:moveTo>
                  <a:cubicBezTo>
                    <a:pt x="13476" y="0"/>
                    <a:pt x="13423" y="11"/>
                    <a:pt x="13374" y="36"/>
                  </a:cubicBezTo>
                  <a:lnTo>
                    <a:pt x="10791" y="1282"/>
                  </a:lnTo>
                  <a:lnTo>
                    <a:pt x="3739" y="4747"/>
                  </a:lnTo>
                  <a:lnTo>
                    <a:pt x="1489" y="5841"/>
                  </a:lnTo>
                  <a:lnTo>
                    <a:pt x="274" y="6419"/>
                  </a:lnTo>
                  <a:cubicBezTo>
                    <a:pt x="91" y="6510"/>
                    <a:pt x="0" y="6753"/>
                    <a:pt x="91" y="6936"/>
                  </a:cubicBezTo>
                  <a:lnTo>
                    <a:pt x="699" y="8212"/>
                  </a:lnTo>
                  <a:lnTo>
                    <a:pt x="1824" y="10553"/>
                  </a:lnTo>
                  <a:lnTo>
                    <a:pt x="5411" y="17939"/>
                  </a:lnTo>
                  <a:lnTo>
                    <a:pt x="5897" y="18911"/>
                  </a:lnTo>
                  <a:cubicBezTo>
                    <a:pt x="5986" y="19045"/>
                    <a:pt x="6124" y="19130"/>
                    <a:pt x="6263" y="19130"/>
                  </a:cubicBezTo>
                  <a:cubicBezTo>
                    <a:pt x="6314" y="19130"/>
                    <a:pt x="6365" y="19118"/>
                    <a:pt x="6414" y="19094"/>
                  </a:cubicBezTo>
                  <a:lnTo>
                    <a:pt x="18177" y="13410"/>
                  </a:lnTo>
                  <a:lnTo>
                    <a:pt x="19575" y="12711"/>
                  </a:lnTo>
                  <a:cubicBezTo>
                    <a:pt x="19757" y="12620"/>
                    <a:pt x="19848" y="12376"/>
                    <a:pt x="19727" y="12194"/>
                  </a:cubicBezTo>
                  <a:lnTo>
                    <a:pt x="18997" y="10705"/>
                  </a:lnTo>
                  <a:lnTo>
                    <a:pt x="13921" y="218"/>
                  </a:lnTo>
                  <a:cubicBezTo>
                    <a:pt x="13832" y="85"/>
                    <a:pt x="13678" y="0"/>
                    <a:pt x="13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806755" y="3495818"/>
              <a:ext cx="626962" cy="604347"/>
            </a:xfrm>
            <a:custGeom>
              <a:rect b="b" l="l" r="r" t="t"/>
              <a:pathLst>
                <a:path extrusionOk="0" h="19134" w="19850">
                  <a:moveTo>
                    <a:pt x="13576" y="0"/>
                  </a:moveTo>
                  <a:cubicBezTo>
                    <a:pt x="13529" y="0"/>
                    <a:pt x="13481" y="8"/>
                    <a:pt x="13436" y="23"/>
                  </a:cubicBezTo>
                  <a:lnTo>
                    <a:pt x="5837" y="3701"/>
                  </a:lnTo>
                  <a:lnTo>
                    <a:pt x="274" y="6406"/>
                  </a:lnTo>
                  <a:cubicBezTo>
                    <a:pt x="92" y="6528"/>
                    <a:pt x="1" y="6741"/>
                    <a:pt x="92" y="6953"/>
                  </a:cubicBezTo>
                  <a:lnTo>
                    <a:pt x="2888" y="12728"/>
                  </a:lnTo>
                  <a:lnTo>
                    <a:pt x="5897" y="18899"/>
                  </a:lnTo>
                  <a:cubicBezTo>
                    <a:pt x="5990" y="19060"/>
                    <a:pt x="6134" y="19134"/>
                    <a:pt x="6278" y="19134"/>
                  </a:cubicBezTo>
                  <a:cubicBezTo>
                    <a:pt x="6324" y="19134"/>
                    <a:pt x="6370" y="19126"/>
                    <a:pt x="6414" y="19112"/>
                  </a:cubicBezTo>
                  <a:lnTo>
                    <a:pt x="11217" y="16771"/>
                  </a:lnTo>
                  <a:lnTo>
                    <a:pt x="13466" y="15677"/>
                  </a:lnTo>
                  <a:lnTo>
                    <a:pt x="19576" y="12728"/>
                  </a:lnTo>
                  <a:cubicBezTo>
                    <a:pt x="19758" y="12637"/>
                    <a:pt x="19849" y="12364"/>
                    <a:pt x="19758" y="12181"/>
                  </a:cubicBezTo>
                  <a:lnTo>
                    <a:pt x="16688" y="5829"/>
                  </a:lnTo>
                  <a:lnTo>
                    <a:pt x="15533" y="3488"/>
                  </a:lnTo>
                  <a:lnTo>
                    <a:pt x="13952" y="205"/>
                  </a:lnTo>
                  <a:cubicBezTo>
                    <a:pt x="13861" y="69"/>
                    <a:pt x="13719" y="0"/>
                    <a:pt x="13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899899" y="3495565"/>
              <a:ext cx="398445" cy="605832"/>
            </a:xfrm>
            <a:custGeom>
              <a:rect b="b" l="l" r="r" t="t"/>
              <a:pathLst>
                <a:path extrusionOk="0" h="19181" w="12615">
                  <a:moveTo>
                    <a:pt x="12614" y="3527"/>
                  </a:moveTo>
                  <a:lnTo>
                    <a:pt x="8298" y="16779"/>
                  </a:lnTo>
                  <a:lnTo>
                    <a:pt x="3526" y="19120"/>
                  </a:lnTo>
                  <a:cubicBezTo>
                    <a:pt x="3313" y="19180"/>
                    <a:pt x="3100" y="19120"/>
                    <a:pt x="2979" y="18907"/>
                  </a:cubicBezTo>
                  <a:lnTo>
                    <a:pt x="0" y="12736"/>
                  </a:lnTo>
                  <a:lnTo>
                    <a:pt x="2918" y="3770"/>
                  </a:lnTo>
                  <a:lnTo>
                    <a:pt x="10517" y="62"/>
                  </a:lnTo>
                  <a:cubicBezTo>
                    <a:pt x="10699" y="1"/>
                    <a:pt x="10943" y="62"/>
                    <a:pt x="11034" y="274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4305987" y="3437954"/>
              <a:ext cx="46114" cy="73972"/>
            </a:xfrm>
            <a:custGeom>
              <a:rect b="b" l="l" r="r" t="t"/>
              <a:pathLst>
                <a:path extrusionOk="0" h="2342" w="1460">
                  <a:moveTo>
                    <a:pt x="1459" y="1"/>
                  </a:moveTo>
                  <a:lnTo>
                    <a:pt x="700" y="2341"/>
                  </a:lnTo>
                  <a:lnTo>
                    <a:pt x="92" y="1095"/>
                  </a:lnTo>
                  <a:cubicBezTo>
                    <a:pt x="0" y="913"/>
                    <a:pt x="92" y="670"/>
                    <a:pt x="274" y="578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4232078" y="3679895"/>
              <a:ext cx="201639" cy="311081"/>
            </a:xfrm>
            <a:custGeom>
              <a:rect b="b" l="l" r="r" t="t"/>
              <a:pathLst>
                <a:path extrusionOk="0" h="9849" w="6384">
                  <a:moveTo>
                    <a:pt x="6292" y="6353"/>
                  </a:moveTo>
                  <a:cubicBezTo>
                    <a:pt x="6383" y="6536"/>
                    <a:pt x="6292" y="6779"/>
                    <a:pt x="6110" y="6900"/>
                  </a:cubicBezTo>
                  <a:lnTo>
                    <a:pt x="0" y="9849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363598" y="3294937"/>
              <a:ext cx="283223" cy="524216"/>
            </a:xfrm>
            <a:custGeom>
              <a:rect b="b" l="l" r="r" t="t"/>
              <a:pathLst>
                <a:path extrusionOk="0" h="16597" w="8967">
                  <a:moveTo>
                    <a:pt x="8967" y="0"/>
                  </a:moveTo>
                  <a:lnTo>
                    <a:pt x="3587" y="16596"/>
                  </a:lnTo>
                  <a:lnTo>
                    <a:pt x="0" y="9271"/>
                  </a:lnTo>
                  <a:lnTo>
                    <a:pt x="1915" y="3465"/>
                  </a:ln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937687" y="3010736"/>
              <a:ext cx="328389" cy="607759"/>
            </a:xfrm>
            <a:custGeom>
              <a:rect b="b" l="l" r="r" t="t"/>
              <a:pathLst>
                <a:path extrusionOk="0" h="19242" w="10397">
                  <a:moveTo>
                    <a:pt x="10396" y="1794"/>
                  </a:moveTo>
                  <a:lnTo>
                    <a:pt x="5229" y="17691"/>
                  </a:lnTo>
                  <a:lnTo>
                    <a:pt x="2189" y="19181"/>
                  </a:lnTo>
                  <a:cubicBezTo>
                    <a:pt x="2007" y="19241"/>
                    <a:pt x="1764" y="19181"/>
                    <a:pt x="1673" y="18998"/>
                  </a:cubicBezTo>
                  <a:lnTo>
                    <a:pt x="1" y="15503"/>
                  </a:lnTo>
                  <a:lnTo>
                    <a:pt x="4226" y="2493"/>
                  </a:lnTo>
                  <a:lnTo>
                    <a:pt x="9180" y="62"/>
                  </a:lnTo>
                  <a:cubicBezTo>
                    <a:pt x="9393" y="1"/>
                    <a:pt x="9606" y="62"/>
                    <a:pt x="9727" y="275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918484" y="1997047"/>
              <a:ext cx="1818380" cy="1171330"/>
            </a:xfrm>
            <a:custGeom>
              <a:rect b="b" l="l" r="r" t="t"/>
              <a:pathLst>
                <a:path extrusionOk="0" h="37085" w="57571">
                  <a:moveTo>
                    <a:pt x="51104" y="0"/>
                  </a:moveTo>
                  <a:cubicBezTo>
                    <a:pt x="51062" y="0"/>
                    <a:pt x="51018" y="9"/>
                    <a:pt x="50975" y="28"/>
                  </a:cubicBezTo>
                  <a:lnTo>
                    <a:pt x="31491" y="5104"/>
                  </a:lnTo>
                  <a:lnTo>
                    <a:pt x="11095" y="10423"/>
                  </a:lnTo>
                  <a:lnTo>
                    <a:pt x="305" y="13250"/>
                  </a:lnTo>
                  <a:cubicBezTo>
                    <a:pt x="123" y="13280"/>
                    <a:pt x="1" y="13523"/>
                    <a:pt x="31" y="13706"/>
                  </a:cubicBezTo>
                  <a:lnTo>
                    <a:pt x="6080" y="36806"/>
                  </a:lnTo>
                  <a:cubicBezTo>
                    <a:pt x="6107" y="36970"/>
                    <a:pt x="6306" y="37084"/>
                    <a:pt x="6478" y="37084"/>
                  </a:cubicBezTo>
                  <a:cubicBezTo>
                    <a:pt x="6498" y="37084"/>
                    <a:pt x="6517" y="37083"/>
                    <a:pt x="6536" y="37080"/>
                  </a:cubicBezTo>
                  <a:lnTo>
                    <a:pt x="56446" y="24071"/>
                  </a:lnTo>
                  <a:lnTo>
                    <a:pt x="57206" y="23888"/>
                  </a:lnTo>
                  <a:cubicBezTo>
                    <a:pt x="57418" y="23797"/>
                    <a:pt x="57570" y="23615"/>
                    <a:pt x="57449" y="23402"/>
                  </a:cubicBezTo>
                  <a:lnTo>
                    <a:pt x="53193" y="7019"/>
                  </a:lnTo>
                  <a:lnTo>
                    <a:pt x="51430" y="271"/>
                  </a:lnTo>
                  <a:cubicBezTo>
                    <a:pt x="51406" y="126"/>
                    <a:pt x="51267" y="0"/>
                    <a:pt x="51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6454588" y="2050520"/>
              <a:ext cx="75867" cy="84711"/>
            </a:xfrm>
            <a:custGeom>
              <a:rect b="b" l="l" r="r" t="t"/>
              <a:pathLst>
                <a:path extrusionOk="0" h="2682" w="2402">
                  <a:moveTo>
                    <a:pt x="1559" y="1"/>
                  </a:moveTo>
                  <a:cubicBezTo>
                    <a:pt x="1536" y="1"/>
                    <a:pt x="1512" y="3"/>
                    <a:pt x="1489" y="6"/>
                  </a:cubicBezTo>
                  <a:lnTo>
                    <a:pt x="304" y="310"/>
                  </a:lnTo>
                  <a:cubicBezTo>
                    <a:pt x="91" y="341"/>
                    <a:pt x="0" y="584"/>
                    <a:pt x="30" y="766"/>
                  </a:cubicBezTo>
                  <a:lnTo>
                    <a:pt x="456" y="2408"/>
                  </a:lnTo>
                  <a:cubicBezTo>
                    <a:pt x="479" y="2572"/>
                    <a:pt x="629" y="2681"/>
                    <a:pt x="780" y="2681"/>
                  </a:cubicBezTo>
                  <a:cubicBezTo>
                    <a:pt x="825" y="2681"/>
                    <a:pt x="870" y="2672"/>
                    <a:pt x="912" y="2651"/>
                  </a:cubicBezTo>
                  <a:lnTo>
                    <a:pt x="2097" y="2347"/>
                  </a:lnTo>
                  <a:cubicBezTo>
                    <a:pt x="2280" y="2316"/>
                    <a:pt x="2401" y="2104"/>
                    <a:pt x="2341" y="1891"/>
                  </a:cubicBezTo>
                  <a:lnTo>
                    <a:pt x="1945" y="280"/>
                  </a:lnTo>
                  <a:cubicBezTo>
                    <a:pt x="1892" y="94"/>
                    <a:pt x="1723" y="1"/>
                    <a:pt x="1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6608186" y="2642897"/>
              <a:ext cx="75867" cy="85090"/>
            </a:xfrm>
            <a:custGeom>
              <a:rect b="b" l="l" r="r" t="t"/>
              <a:pathLst>
                <a:path extrusionOk="0" h="2694" w="2402">
                  <a:moveTo>
                    <a:pt x="1547" y="1"/>
                  </a:moveTo>
                  <a:cubicBezTo>
                    <a:pt x="1528" y="1"/>
                    <a:pt x="1509" y="2"/>
                    <a:pt x="1490" y="5"/>
                  </a:cubicBezTo>
                  <a:lnTo>
                    <a:pt x="304" y="309"/>
                  </a:lnTo>
                  <a:cubicBezTo>
                    <a:pt x="122" y="370"/>
                    <a:pt x="0" y="583"/>
                    <a:pt x="31" y="765"/>
                  </a:cubicBezTo>
                  <a:lnTo>
                    <a:pt x="456" y="2407"/>
                  </a:lnTo>
                  <a:cubicBezTo>
                    <a:pt x="508" y="2561"/>
                    <a:pt x="668" y="2694"/>
                    <a:pt x="827" y="2694"/>
                  </a:cubicBezTo>
                  <a:cubicBezTo>
                    <a:pt x="856" y="2694"/>
                    <a:pt x="884" y="2690"/>
                    <a:pt x="912" y="2680"/>
                  </a:cubicBezTo>
                  <a:lnTo>
                    <a:pt x="2098" y="2376"/>
                  </a:lnTo>
                  <a:cubicBezTo>
                    <a:pt x="2280" y="2346"/>
                    <a:pt x="2402" y="2103"/>
                    <a:pt x="2341" y="1920"/>
                  </a:cubicBezTo>
                  <a:lnTo>
                    <a:pt x="1946" y="279"/>
                  </a:lnTo>
                  <a:cubicBezTo>
                    <a:pt x="1891" y="115"/>
                    <a:pt x="1714" y="1"/>
                    <a:pt x="1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6330744" y="2082863"/>
              <a:ext cx="75867" cy="84995"/>
            </a:xfrm>
            <a:custGeom>
              <a:rect b="b" l="l" r="r" t="t"/>
              <a:pathLst>
                <a:path extrusionOk="0" h="2691" w="2402">
                  <a:moveTo>
                    <a:pt x="1591" y="0"/>
                  </a:moveTo>
                  <a:cubicBezTo>
                    <a:pt x="1556" y="0"/>
                    <a:pt x="1522" y="5"/>
                    <a:pt x="1489" y="16"/>
                  </a:cubicBezTo>
                  <a:lnTo>
                    <a:pt x="304" y="320"/>
                  </a:lnTo>
                  <a:cubicBezTo>
                    <a:pt x="122" y="350"/>
                    <a:pt x="0" y="563"/>
                    <a:pt x="30" y="776"/>
                  </a:cubicBezTo>
                  <a:lnTo>
                    <a:pt x="456" y="2387"/>
                  </a:lnTo>
                  <a:cubicBezTo>
                    <a:pt x="480" y="2575"/>
                    <a:pt x="631" y="2691"/>
                    <a:pt x="783" y="2691"/>
                  </a:cubicBezTo>
                  <a:cubicBezTo>
                    <a:pt x="827" y="2691"/>
                    <a:pt x="871" y="2681"/>
                    <a:pt x="912" y="2660"/>
                  </a:cubicBezTo>
                  <a:lnTo>
                    <a:pt x="2097" y="2356"/>
                  </a:lnTo>
                  <a:cubicBezTo>
                    <a:pt x="2280" y="2326"/>
                    <a:pt x="2401" y="2083"/>
                    <a:pt x="2371" y="1900"/>
                  </a:cubicBezTo>
                  <a:lnTo>
                    <a:pt x="1945" y="259"/>
                  </a:lnTo>
                  <a:cubicBezTo>
                    <a:pt x="1920" y="109"/>
                    <a:pt x="1751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485289" y="2675524"/>
              <a:ext cx="75867" cy="84837"/>
            </a:xfrm>
            <a:custGeom>
              <a:rect b="b" l="l" r="r" t="t"/>
              <a:pathLst>
                <a:path extrusionOk="0" h="2686" w="2402">
                  <a:moveTo>
                    <a:pt x="1561" y="0"/>
                  </a:moveTo>
                  <a:cubicBezTo>
                    <a:pt x="1537" y="0"/>
                    <a:pt x="1513" y="2"/>
                    <a:pt x="1490" y="6"/>
                  </a:cubicBezTo>
                  <a:lnTo>
                    <a:pt x="305" y="310"/>
                  </a:lnTo>
                  <a:cubicBezTo>
                    <a:pt x="122" y="340"/>
                    <a:pt x="1" y="583"/>
                    <a:pt x="62" y="766"/>
                  </a:cubicBezTo>
                  <a:lnTo>
                    <a:pt x="457" y="2407"/>
                  </a:lnTo>
                  <a:cubicBezTo>
                    <a:pt x="511" y="2571"/>
                    <a:pt x="688" y="2685"/>
                    <a:pt x="855" y="2685"/>
                  </a:cubicBezTo>
                  <a:cubicBezTo>
                    <a:pt x="875" y="2685"/>
                    <a:pt x="894" y="2684"/>
                    <a:pt x="913" y="2681"/>
                  </a:cubicBezTo>
                  <a:lnTo>
                    <a:pt x="2098" y="2346"/>
                  </a:lnTo>
                  <a:cubicBezTo>
                    <a:pt x="2280" y="2316"/>
                    <a:pt x="2402" y="2103"/>
                    <a:pt x="2372" y="1921"/>
                  </a:cubicBezTo>
                  <a:lnTo>
                    <a:pt x="1946" y="279"/>
                  </a:lnTo>
                  <a:cubicBezTo>
                    <a:pt x="1919" y="93"/>
                    <a:pt x="1730" y="0"/>
                    <a:pt x="1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6206867" y="2114890"/>
              <a:ext cx="75899" cy="85216"/>
            </a:xfrm>
            <a:custGeom>
              <a:rect b="b" l="l" r="r" t="t"/>
              <a:pathLst>
                <a:path extrusionOk="0" h="2698" w="2403">
                  <a:moveTo>
                    <a:pt x="1548" y="0"/>
                  </a:moveTo>
                  <a:cubicBezTo>
                    <a:pt x="1529" y="0"/>
                    <a:pt x="1509" y="2"/>
                    <a:pt x="1490" y="5"/>
                  </a:cubicBezTo>
                  <a:lnTo>
                    <a:pt x="305" y="309"/>
                  </a:lnTo>
                  <a:cubicBezTo>
                    <a:pt x="123" y="370"/>
                    <a:pt x="1" y="582"/>
                    <a:pt x="62" y="765"/>
                  </a:cubicBezTo>
                  <a:lnTo>
                    <a:pt x="457" y="2406"/>
                  </a:lnTo>
                  <a:cubicBezTo>
                    <a:pt x="530" y="2601"/>
                    <a:pt x="661" y="2698"/>
                    <a:pt x="804" y="2698"/>
                  </a:cubicBezTo>
                  <a:cubicBezTo>
                    <a:pt x="840" y="2698"/>
                    <a:pt x="876" y="2692"/>
                    <a:pt x="913" y="2680"/>
                  </a:cubicBezTo>
                  <a:lnTo>
                    <a:pt x="2098" y="2376"/>
                  </a:lnTo>
                  <a:cubicBezTo>
                    <a:pt x="2281" y="2345"/>
                    <a:pt x="2402" y="2102"/>
                    <a:pt x="2372" y="1920"/>
                  </a:cubicBezTo>
                  <a:lnTo>
                    <a:pt x="1946" y="278"/>
                  </a:lnTo>
                  <a:cubicBezTo>
                    <a:pt x="1919" y="115"/>
                    <a:pt x="1721" y="0"/>
                    <a:pt x="15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361444" y="2706888"/>
              <a:ext cx="75867" cy="84995"/>
            </a:xfrm>
            <a:custGeom>
              <a:rect b="b" l="l" r="r" t="t"/>
              <a:pathLst>
                <a:path extrusionOk="0" h="2691" w="2402">
                  <a:moveTo>
                    <a:pt x="1602" y="0"/>
                  </a:moveTo>
                  <a:cubicBezTo>
                    <a:pt x="1565" y="0"/>
                    <a:pt x="1528" y="5"/>
                    <a:pt x="1490" y="16"/>
                  </a:cubicBezTo>
                  <a:lnTo>
                    <a:pt x="335" y="320"/>
                  </a:lnTo>
                  <a:cubicBezTo>
                    <a:pt x="122" y="350"/>
                    <a:pt x="1" y="563"/>
                    <a:pt x="61" y="776"/>
                  </a:cubicBezTo>
                  <a:lnTo>
                    <a:pt x="487" y="2387"/>
                  </a:lnTo>
                  <a:cubicBezTo>
                    <a:pt x="511" y="2575"/>
                    <a:pt x="644" y="2691"/>
                    <a:pt x="801" y="2691"/>
                  </a:cubicBezTo>
                  <a:cubicBezTo>
                    <a:pt x="847" y="2691"/>
                    <a:pt x="895" y="2681"/>
                    <a:pt x="943" y="2660"/>
                  </a:cubicBezTo>
                  <a:lnTo>
                    <a:pt x="2098" y="2356"/>
                  </a:lnTo>
                  <a:cubicBezTo>
                    <a:pt x="2311" y="2326"/>
                    <a:pt x="2402" y="2083"/>
                    <a:pt x="2372" y="1900"/>
                  </a:cubicBezTo>
                  <a:lnTo>
                    <a:pt x="1946" y="259"/>
                  </a:lnTo>
                  <a:cubicBezTo>
                    <a:pt x="1921" y="109"/>
                    <a:pt x="1772" y="0"/>
                    <a:pt x="1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6084002" y="2147486"/>
              <a:ext cx="74920" cy="85122"/>
            </a:xfrm>
            <a:custGeom>
              <a:rect b="b" l="l" r="r" t="t"/>
              <a:pathLst>
                <a:path extrusionOk="0" h="2695" w="2372">
                  <a:moveTo>
                    <a:pt x="1539" y="1"/>
                  </a:moveTo>
                  <a:cubicBezTo>
                    <a:pt x="1513" y="1"/>
                    <a:pt x="1486" y="3"/>
                    <a:pt x="1459" y="6"/>
                  </a:cubicBezTo>
                  <a:lnTo>
                    <a:pt x="304" y="310"/>
                  </a:lnTo>
                  <a:cubicBezTo>
                    <a:pt x="92" y="341"/>
                    <a:pt x="0" y="584"/>
                    <a:pt x="31" y="766"/>
                  </a:cubicBezTo>
                  <a:lnTo>
                    <a:pt x="456" y="2408"/>
                  </a:lnTo>
                  <a:cubicBezTo>
                    <a:pt x="508" y="2562"/>
                    <a:pt x="647" y="2695"/>
                    <a:pt x="817" y="2695"/>
                  </a:cubicBezTo>
                  <a:cubicBezTo>
                    <a:pt x="848" y="2695"/>
                    <a:pt x="880" y="2690"/>
                    <a:pt x="912" y="2681"/>
                  </a:cubicBezTo>
                  <a:lnTo>
                    <a:pt x="2067" y="2347"/>
                  </a:lnTo>
                  <a:cubicBezTo>
                    <a:pt x="2280" y="2316"/>
                    <a:pt x="2371" y="2104"/>
                    <a:pt x="2341" y="1921"/>
                  </a:cubicBezTo>
                  <a:lnTo>
                    <a:pt x="1915" y="280"/>
                  </a:lnTo>
                  <a:cubicBezTo>
                    <a:pt x="1889" y="94"/>
                    <a:pt x="1722" y="1"/>
                    <a:pt x="15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6238579" y="2738915"/>
              <a:ext cx="75867" cy="85153"/>
            </a:xfrm>
            <a:custGeom>
              <a:rect b="b" l="l" r="r" t="t"/>
              <a:pathLst>
                <a:path extrusionOk="0" h="2696" w="2402">
                  <a:moveTo>
                    <a:pt x="1547" y="0"/>
                  </a:moveTo>
                  <a:cubicBezTo>
                    <a:pt x="1527" y="0"/>
                    <a:pt x="1508" y="2"/>
                    <a:pt x="1489" y="5"/>
                  </a:cubicBezTo>
                  <a:lnTo>
                    <a:pt x="304" y="309"/>
                  </a:lnTo>
                  <a:cubicBezTo>
                    <a:pt x="91" y="339"/>
                    <a:pt x="0" y="583"/>
                    <a:pt x="30" y="765"/>
                  </a:cubicBezTo>
                  <a:lnTo>
                    <a:pt x="456" y="2406"/>
                  </a:lnTo>
                  <a:cubicBezTo>
                    <a:pt x="506" y="2582"/>
                    <a:pt x="660" y="2695"/>
                    <a:pt x="815" y="2695"/>
                  </a:cubicBezTo>
                  <a:cubicBezTo>
                    <a:pt x="847" y="2695"/>
                    <a:pt x="880" y="2690"/>
                    <a:pt x="912" y="2680"/>
                  </a:cubicBezTo>
                  <a:lnTo>
                    <a:pt x="2097" y="2376"/>
                  </a:lnTo>
                  <a:cubicBezTo>
                    <a:pt x="2280" y="2345"/>
                    <a:pt x="2401" y="2102"/>
                    <a:pt x="2340" y="1920"/>
                  </a:cubicBezTo>
                  <a:lnTo>
                    <a:pt x="1945" y="279"/>
                  </a:lnTo>
                  <a:cubicBezTo>
                    <a:pt x="1891" y="115"/>
                    <a:pt x="1714" y="0"/>
                    <a:pt x="15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5961104" y="2180145"/>
              <a:ext cx="75867" cy="84206"/>
            </a:xfrm>
            <a:custGeom>
              <a:rect b="b" l="l" r="r" t="t"/>
              <a:pathLst>
                <a:path extrusionOk="0" h="2666" w="2402">
                  <a:moveTo>
                    <a:pt x="1562" y="0"/>
                  </a:moveTo>
                  <a:cubicBezTo>
                    <a:pt x="1537" y="0"/>
                    <a:pt x="1513" y="2"/>
                    <a:pt x="1490" y="6"/>
                  </a:cubicBezTo>
                  <a:lnTo>
                    <a:pt x="305" y="310"/>
                  </a:lnTo>
                  <a:cubicBezTo>
                    <a:pt x="122" y="340"/>
                    <a:pt x="1" y="553"/>
                    <a:pt x="31" y="766"/>
                  </a:cubicBezTo>
                  <a:lnTo>
                    <a:pt x="457" y="2407"/>
                  </a:lnTo>
                  <a:cubicBezTo>
                    <a:pt x="482" y="2557"/>
                    <a:pt x="651" y="2666"/>
                    <a:pt x="811" y="2666"/>
                  </a:cubicBezTo>
                  <a:cubicBezTo>
                    <a:pt x="846" y="2666"/>
                    <a:pt x="880" y="2661"/>
                    <a:pt x="913" y="2650"/>
                  </a:cubicBezTo>
                  <a:lnTo>
                    <a:pt x="2098" y="2346"/>
                  </a:lnTo>
                  <a:cubicBezTo>
                    <a:pt x="2280" y="2316"/>
                    <a:pt x="2402" y="2073"/>
                    <a:pt x="2372" y="1890"/>
                  </a:cubicBezTo>
                  <a:lnTo>
                    <a:pt x="1946" y="249"/>
                  </a:lnTo>
                  <a:cubicBezTo>
                    <a:pt x="1919" y="90"/>
                    <a:pt x="1731" y="0"/>
                    <a:pt x="15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6114702" y="2771511"/>
              <a:ext cx="75899" cy="85122"/>
            </a:xfrm>
            <a:custGeom>
              <a:rect b="b" l="l" r="r" t="t"/>
              <a:pathLst>
                <a:path extrusionOk="0" h="2695" w="2403">
                  <a:moveTo>
                    <a:pt x="1561" y="1"/>
                  </a:moveTo>
                  <a:cubicBezTo>
                    <a:pt x="1537" y="1"/>
                    <a:pt x="1513" y="3"/>
                    <a:pt x="1490" y="6"/>
                  </a:cubicBezTo>
                  <a:lnTo>
                    <a:pt x="305" y="310"/>
                  </a:lnTo>
                  <a:cubicBezTo>
                    <a:pt x="123" y="341"/>
                    <a:pt x="1" y="584"/>
                    <a:pt x="31" y="766"/>
                  </a:cubicBezTo>
                  <a:lnTo>
                    <a:pt x="457" y="2408"/>
                  </a:lnTo>
                  <a:cubicBezTo>
                    <a:pt x="534" y="2562"/>
                    <a:pt x="677" y="2695"/>
                    <a:pt x="830" y="2695"/>
                  </a:cubicBezTo>
                  <a:cubicBezTo>
                    <a:pt x="857" y="2695"/>
                    <a:pt x="885" y="2691"/>
                    <a:pt x="913" y="2681"/>
                  </a:cubicBezTo>
                  <a:lnTo>
                    <a:pt x="2098" y="2347"/>
                  </a:lnTo>
                  <a:cubicBezTo>
                    <a:pt x="2281" y="2317"/>
                    <a:pt x="2402" y="2104"/>
                    <a:pt x="2372" y="1921"/>
                  </a:cubicBezTo>
                  <a:lnTo>
                    <a:pt x="1946" y="280"/>
                  </a:lnTo>
                  <a:cubicBezTo>
                    <a:pt x="1920" y="94"/>
                    <a:pt x="1730" y="1"/>
                    <a:pt x="1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837260" y="2210877"/>
              <a:ext cx="75867" cy="85248"/>
            </a:xfrm>
            <a:custGeom>
              <a:rect b="b" l="l" r="r" t="t"/>
              <a:pathLst>
                <a:path extrusionOk="0" h="2699" w="2402">
                  <a:moveTo>
                    <a:pt x="1548" y="1"/>
                  </a:moveTo>
                  <a:cubicBezTo>
                    <a:pt x="1528" y="1"/>
                    <a:pt x="1509" y="2"/>
                    <a:pt x="1490" y="5"/>
                  </a:cubicBezTo>
                  <a:lnTo>
                    <a:pt x="305" y="309"/>
                  </a:lnTo>
                  <a:cubicBezTo>
                    <a:pt x="122" y="370"/>
                    <a:pt x="1" y="583"/>
                    <a:pt x="61" y="765"/>
                  </a:cubicBezTo>
                  <a:lnTo>
                    <a:pt x="457" y="2407"/>
                  </a:lnTo>
                  <a:cubicBezTo>
                    <a:pt x="505" y="2601"/>
                    <a:pt x="651" y="2698"/>
                    <a:pt x="801" y="2698"/>
                  </a:cubicBezTo>
                  <a:cubicBezTo>
                    <a:pt x="838" y="2698"/>
                    <a:pt x="876" y="2692"/>
                    <a:pt x="912" y="2680"/>
                  </a:cubicBezTo>
                  <a:lnTo>
                    <a:pt x="2098" y="2376"/>
                  </a:lnTo>
                  <a:cubicBezTo>
                    <a:pt x="2280" y="2346"/>
                    <a:pt x="2402" y="2103"/>
                    <a:pt x="2371" y="1920"/>
                  </a:cubicBezTo>
                  <a:lnTo>
                    <a:pt x="1946" y="279"/>
                  </a:lnTo>
                  <a:cubicBezTo>
                    <a:pt x="1919" y="115"/>
                    <a:pt x="1720" y="1"/>
                    <a:pt x="1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5991837" y="2803854"/>
              <a:ext cx="75867" cy="84900"/>
            </a:xfrm>
            <a:custGeom>
              <a:rect b="b" l="l" r="r" t="t"/>
              <a:pathLst>
                <a:path extrusionOk="0" h="2688" w="2402">
                  <a:moveTo>
                    <a:pt x="1602" y="0"/>
                  </a:moveTo>
                  <a:cubicBezTo>
                    <a:pt x="1565" y="0"/>
                    <a:pt x="1527" y="5"/>
                    <a:pt x="1490" y="16"/>
                  </a:cubicBezTo>
                  <a:lnTo>
                    <a:pt x="304" y="320"/>
                  </a:lnTo>
                  <a:cubicBezTo>
                    <a:pt x="122" y="350"/>
                    <a:pt x="0" y="563"/>
                    <a:pt x="61" y="776"/>
                  </a:cubicBezTo>
                  <a:lnTo>
                    <a:pt x="487" y="2417"/>
                  </a:lnTo>
                  <a:cubicBezTo>
                    <a:pt x="511" y="2562"/>
                    <a:pt x="650" y="2688"/>
                    <a:pt x="813" y="2688"/>
                  </a:cubicBezTo>
                  <a:cubicBezTo>
                    <a:pt x="855" y="2688"/>
                    <a:pt x="899" y="2679"/>
                    <a:pt x="943" y="2660"/>
                  </a:cubicBezTo>
                  <a:lnTo>
                    <a:pt x="2098" y="2356"/>
                  </a:lnTo>
                  <a:cubicBezTo>
                    <a:pt x="2310" y="2326"/>
                    <a:pt x="2402" y="2083"/>
                    <a:pt x="2371" y="1900"/>
                  </a:cubicBezTo>
                  <a:lnTo>
                    <a:pt x="1946" y="259"/>
                  </a:lnTo>
                  <a:cubicBezTo>
                    <a:pt x="1921" y="109"/>
                    <a:pt x="1772" y="0"/>
                    <a:pt x="1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5713415" y="2243504"/>
              <a:ext cx="75867" cy="85185"/>
            </a:xfrm>
            <a:custGeom>
              <a:rect b="b" l="l" r="r" t="t"/>
              <a:pathLst>
                <a:path extrusionOk="0" h="2697" w="2402">
                  <a:moveTo>
                    <a:pt x="1569" y="0"/>
                  </a:moveTo>
                  <a:cubicBezTo>
                    <a:pt x="1543" y="0"/>
                    <a:pt x="1517" y="2"/>
                    <a:pt x="1490" y="6"/>
                  </a:cubicBezTo>
                  <a:lnTo>
                    <a:pt x="335" y="310"/>
                  </a:lnTo>
                  <a:cubicBezTo>
                    <a:pt x="122" y="340"/>
                    <a:pt x="1" y="583"/>
                    <a:pt x="61" y="766"/>
                  </a:cubicBezTo>
                  <a:lnTo>
                    <a:pt x="487" y="2407"/>
                  </a:lnTo>
                  <a:cubicBezTo>
                    <a:pt x="537" y="2583"/>
                    <a:pt x="670" y="2696"/>
                    <a:pt x="835" y="2696"/>
                  </a:cubicBezTo>
                  <a:cubicBezTo>
                    <a:pt x="870" y="2696"/>
                    <a:pt x="906" y="2691"/>
                    <a:pt x="943" y="2681"/>
                  </a:cubicBezTo>
                  <a:lnTo>
                    <a:pt x="2098" y="2346"/>
                  </a:lnTo>
                  <a:cubicBezTo>
                    <a:pt x="2311" y="2316"/>
                    <a:pt x="2402" y="2103"/>
                    <a:pt x="2371" y="1921"/>
                  </a:cubicBezTo>
                  <a:lnTo>
                    <a:pt x="1946" y="279"/>
                  </a:lnTo>
                  <a:cubicBezTo>
                    <a:pt x="1919" y="93"/>
                    <a:pt x="1753" y="0"/>
                    <a:pt x="15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868939" y="2835881"/>
              <a:ext cx="75867" cy="84806"/>
            </a:xfrm>
            <a:custGeom>
              <a:rect b="b" l="l" r="r" t="t"/>
              <a:pathLst>
                <a:path extrusionOk="0" h="2685" w="2402">
                  <a:moveTo>
                    <a:pt x="1547" y="0"/>
                  </a:moveTo>
                  <a:cubicBezTo>
                    <a:pt x="1528" y="0"/>
                    <a:pt x="1509" y="2"/>
                    <a:pt x="1490" y="5"/>
                  </a:cubicBezTo>
                  <a:lnTo>
                    <a:pt x="305" y="309"/>
                  </a:lnTo>
                  <a:cubicBezTo>
                    <a:pt x="92" y="370"/>
                    <a:pt x="1" y="582"/>
                    <a:pt x="31" y="765"/>
                  </a:cubicBezTo>
                  <a:lnTo>
                    <a:pt x="457" y="2406"/>
                  </a:lnTo>
                  <a:cubicBezTo>
                    <a:pt x="484" y="2570"/>
                    <a:pt x="682" y="2684"/>
                    <a:pt x="854" y="2684"/>
                  </a:cubicBezTo>
                  <a:cubicBezTo>
                    <a:pt x="874" y="2684"/>
                    <a:pt x="894" y="2683"/>
                    <a:pt x="913" y="2680"/>
                  </a:cubicBezTo>
                  <a:lnTo>
                    <a:pt x="2098" y="2376"/>
                  </a:lnTo>
                  <a:cubicBezTo>
                    <a:pt x="2280" y="2345"/>
                    <a:pt x="2402" y="2102"/>
                    <a:pt x="2341" y="1920"/>
                  </a:cubicBezTo>
                  <a:lnTo>
                    <a:pt x="1916" y="279"/>
                  </a:lnTo>
                  <a:cubicBezTo>
                    <a:pt x="1888" y="115"/>
                    <a:pt x="1714" y="0"/>
                    <a:pt x="15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591497" y="2276132"/>
              <a:ext cx="75867" cy="84585"/>
            </a:xfrm>
            <a:custGeom>
              <a:rect b="b" l="l" r="r" t="t"/>
              <a:pathLst>
                <a:path extrusionOk="0" h="2678" w="2402">
                  <a:moveTo>
                    <a:pt x="1562" y="1"/>
                  </a:moveTo>
                  <a:cubicBezTo>
                    <a:pt x="1537" y="1"/>
                    <a:pt x="1513" y="2"/>
                    <a:pt x="1490" y="6"/>
                  </a:cubicBezTo>
                  <a:lnTo>
                    <a:pt x="304" y="310"/>
                  </a:lnTo>
                  <a:cubicBezTo>
                    <a:pt x="122" y="341"/>
                    <a:pt x="0" y="553"/>
                    <a:pt x="31" y="766"/>
                  </a:cubicBezTo>
                  <a:lnTo>
                    <a:pt x="456" y="2408"/>
                  </a:lnTo>
                  <a:cubicBezTo>
                    <a:pt x="480" y="2552"/>
                    <a:pt x="639" y="2678"/>
                    <a:pt x="794" y="2678"/>
                  </a:cubicBezTo>
                  <a:cubicBezTo>
                    <a:pt x="834" y="2678"/>
                    <a:pt x="875" y="2670"/>
                    <a:pt x="912" y="2651"/>
                  </a:cubicBezTo>
                  <a:lnTo>
                    <a:pt x="2098" y="2347"/>
                  </a:lnTo>
                  <a:cubicBezTo>
                    <a:pt x="2280" y="2316"/>
                    <a:pt x="2402" y="2073"/>
                    <a:pt x="2371" y="1891"/>
                  </a:cubicBezTo>
                  <a:lnTo>
                    <a:pt x="1946" y="249"/>
                  </a:lnTo>
                  <a:cubicBezTo>
                    <a:pt x="1919" y="90"/>
                    <a:pt x="1730" y="1"/>
                    <a:pt x="15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5745095" y="2867529"/>
              <a:ext cx="75867" cy="85185"/>
            </a:xfrm>
            <a:custGeom>
              <a:rect b="b" l="l" r="r" t="t"/>
              <a:pathLst>
                <a:path extrusionOk="0" h="2697" w="2402">
                  <a:moveTo>
                    <a:pt x="1561" y="0"/>
                  </a:moveTo>
                  <a:cubicBezTo>
                    <a:pt x="1537" y="0"/>
                    <a:pt x="1513" y="2"/>
                    <a:pt x="1490" y="6"/>
                  </a:cubicBezTo>
                  <a:lnTo>
                    <a:pt x="305" y="310"/>
                  </a:lnTo>
                  <a:cubicBezTo>
                    <a:pt x="122" y="340"/>
                    <a:pt x="1" y="584"/>
                    <a:pt x="31" y="766"/>
                  </a:cubicBezTo>
                  <a:lnTo>
                    <a:pt x="457" y="2407"/>
                  </a:lnTo>
                  <a:cubicBezTo>
                    <a:pt x="532" y="2583"/>
                    <a:pt x="669" y="2696"/>
                    <a:pt x="818" y="2696"/>
                  </a:cubicBezTo>
                  <a:cubicBezTo>
                    <a:pt x="849" y="2696"/>
                    <a:pt x="881" y="2691"/>
                    <a:pt x="913" y="2681"/>
                  </a:cubicBezTo>
                  <a:lnTo>
                    <a:pt x="2098" y="2346"/>
                  </a:lnTo>
                  <a:cubicBezTo>
                    <a:pt x="2280" y="2316"/>
                    <a:pt x="2402" y="2103"/>
                    <a:pt x="2372" y="1921"/>
                  </a:cubicBezTo>
                  <a:lnTo>
                    <a:pt x="1946" y="280"/>
                  </a:lnTo>
                  <a:cubicBezTo>
                    <a:pt x="1919" y="93"/>
                    <a:pt x="1730" y="0"/>
                    <a:pt x="1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5467652" y="2308443"/>
              <a:ext cx="75867" cy="84932"/>
            </a:xfrm>
            <a:custGeom>
              <a:rect b="b" l="l" r="r" t="t"/>
              <a:pathLst>
                <a:path extrusionOk="0" h="2689" w="2402">
                  <a:moveTo>
                    <a:pt x="1591" y="1"/>
                  </a:moveTo>
                  <a:cubicBezTo>
                    <a:pt x="1556" y="1"/>
                    <a:pt x="1522" y="6"/>
                    <a:pt x="1490" y="17"/>
                  </a:cubicBezTo>
                  <a:lnTo>
                    <a:pt x="304" y="321"/>
                  </a:lnTo>
                  <a:cubicBezTo>
                    <a:pt x="122" y="351"/>
                    <a:pt x="0" y="564"/>
                    <a:pt x="61" y="777"/>
                  </a:cubicBezTo>
                  <a:lnTo>
                    <a:pt x="456" y="2388"/>
                  </a:lnTo>
                  <a:cubicBezTo>
                    <a:pt x="505" y="2557"/>
                    <a:pt x="650" y="2688"/>
                    <a:pt x="799" y="2688"/>
                  </a:cubicBezTo>
                  <a:cubicBezTo>
                    <a:pt x="837" y="2688"/>
                    <a:pt x="875" y="2680"/>
                    <a:pt x="912" y="2661"/>
                  </a:cubicBezTo>
                  <a:lnTo>
                    <a:pt x="2098" y="2357"/>
                  </a:lnTo>
                  <a:cubicBezTo>
                    <a:pt x="2280" y="2327"/>
                    <a:pt x="2402" y="2084"/>
                    <a:pt x="2371" y="1901"/>
                  </a:cubicBezTo>
                  <a:lnTo>
                    <a:pt x="1946" y="260"/>
                  </a:lnTo>
                  <a:cubicBezTo>
                    <a:pt x="1921" y="110"/>
                    <a:pt x="1752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5622197" y="2899841"/>
              <a:ext cx="75899" cy="85027"/>
            </a:xfrm>
            <a:custGeom>
              <a:rect b="b" l="l" r="r" t="t"/>
              <a:pathLst>
                <a:path extrusionOk="0" h="2692" w="2403">
                  <a:moveTo>
                    <a:pt x="1602" y="1"/>
                  </a:moveTo>
                  <a:cubicBezTo>
                    <a:pt x="1566" y="1"/>
                    <a:pt x="1528" y="6"/>
                    <a:pt x="1490" y="16"/>
                  </a:cubicBezTo>
                  <a:lnTo>
                    <a:pt x="305" y="320"/>
                  </a:lnTo>
                  <a:cubicBezTo>
                    <a:pt x="123" y="351"/>
                    <a:pt x="1" y="564"/>
                    <a:pt x="62" y="776"/>
                  </a:cubicBezTo>
                  <a:lnTo>
                    <a:pt x="487" y="2418"/>
                  </a:lnTo>
                  <a:cubicBezTo>
                    <a:pt x="511" y="2582"/>
                    <a:pt x="642" y="2691"/>
                    <a:pt x="799" y="2691"/>
                  </a:cubicBezTo>
                  <a:cubicBezTo>
                    <a:pt x="846" y="2691"/>
                    <a:pt x="894" y="2682"/>
                    <a:pt x="943" y="2661"/>
                  </a:cubicBezTo>
                  <a:lnTo>
                    <a:pt x="2098" y="2357"/>
                  </a:lnTo>
                  <a:cubicBezTo>
                    <a:pt x="2311" y="2327"/>
                    <a:pt x="2402" y="2083"/>
                    <a:pt x="2372" y="1901"/>
                  </a:cubicBezTo>
                  <a:lnTo>
                    <a:pt x="1946" y="260"/>
                  </a:lnTo>
                  <a:cubicBezTo>
                    <a:pt x="1921" y="110"/>
                    <a:pt x="1773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5343807" y="2340502"/>
              <a:ext cx="75867" cy="84806"/>
            </a:xfrm>
            <a:custGeom>
              <a:rect b="b" l="l" r="r" t="t"/>
              <a:pathLst>
                <a:path extrusionOk="0" h="2685" w="2402">
                  <a:moveTo>
                    <a:pt x="1555" y="0"/>
                  </a:moveTo>
                  <a:cubicBezTo>
                    <a:pt x="1534" y="0"/>
                    <a:pt x="1512" y="2"/>
                    <a:pt x="1490" y="5"/>
                  </a:cubicBezTo>
                  <a:lnTo>
                    <a:pt x="304" y="309"/>
                  </a:lnTo>
                  <a:cubicBezTo>
                    <a:pt x="122" y="370"/>
                    <a:pt x="0" y="582"/>
                    <a:pt x="61" y="765"/>
                  </a:cubicBezTo>
                  <a:lnTo>
                    <a:pt x="487" y="2406"/>
                  </a:lnTo>
                  <a:cubicBezTo>
                    <a:pt x="541" y="2570"/>
                    <a:pt x="693" y="2684"/>
                    <a:pt x="878" y="2684"/>
                  </a:cubicBezTo>
                  <a:cubicBezTo>
                    <a:pt x="899" y="2684"/>
                    <a:pt x="921" y="2683"/>
                    <a:pt x="943" y="2680"/>
                  </a:cubicBezTo>
                  <a:lnTo>
                    <a:pt x="2098" y="2376"/>
                  </a:lnTo>
                  <a:cubicBezTo>
                    <a:pt x="2310" y="2315"/>
                    <a:pt x="2401" y="2102"/>
                    <a:pt x="2371" y="1920"/>
                  </a:cubicBezTo>
                  <a:lnTo>
                    <a:pt x="1946" y="278"/>
                  </a:lnTo>
                  <a:cubicBezTo>
                    <a:pt x="1918" y="115"/>
                    <a:pt x="1744" y="0"/>
                    <a:pt x="1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5499332" y="2931868"/>
              <a:ext cx="75867" cy="85437"/>
            </a:xfrm>
            <a:custGeom>
              <a:rect b="b" l="l" r="r" t="t"/>
              <a:pathLst>
                <a:path extrusionOk="0" h="2705" w="2402">
                  <a:moveTo>
                    <a:pt x="1547" y="1"/>
                  </a:moveTo>
                  <a:cubicBezTo>
                    <a:pt x="1528" y="1"/>
                    <a:pt x="1509" y="2"/>
                    <a:pt x="1490" y="6"/>
                  </a:cubicBezTo>
                  <a:lnTo>
                    <a:pt x="304" y="309"/>
                  </a:lnTo>
                  <a:cubicBezTo>
                    <a:pt x="122" y="370"/>
                    <a:pt x="0" y="583"/>
                    <a:pt x="31" y="765"/>
                  </a:cubicBezTo>
                  <a:lnTo>
                    <a:pt x="456" y="2407"/>
                  </a:lnTo>
                  <a:cubicBezTo>
                    <a:pt x="481" y="2556"/>
                    <a:pt x="648" y="2705"/>
                    <a:pt x="807" y="2705"/>
                  </a:cubicBezTo>
                  <a:cubicBezTo>
                    <a:pt x="843" y="2705"/>
                    <a:pt x="879" y="2697"/>
                    <a:pt x="912" y="2680"/>
                  </a:cubicBezTo>
                  <a:lnTo>
                    <a:pt x="2098" y="2376"/>
                  </a:lnTo>
                  <a:cubicBezTo>
                    <a:pt x="2280" y="2346"/>
                    <a:pt x="2402" y="2103"/>
                    <a:pt x="2341" y="1920"/>
                  </a:cubicBezTo>
                  <a:lnTo>
                    <a:pt x="1946" y="279"/>
                  </a:lnTo>
                  <a:cubicBezTo>
                    <a:pt x="1891" y="116"/>
                    <a:pt x="1714" y="1"/>
                    <a:pt x="1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5220910" y="2372150"/>
              <a:ext cx="75867" cy="84679"/>
            </a:xfrm>
            <a:custGeom>
              <a:rect b="b" l="l" r="r" t="t"/>
              <a:pathLst>
                <a:path extrusionOk="0" h="2681" w="2402">
                  <a:moveTo>
                    <a:pt x="1561" y="0"/>
                  </a:moveTo>
                  <a:cubicBezTo>
                    <a:pt x="1537" y="0"/>
                    <a:pt x="1513" y="2"/>
                    <a:pt x="1490" y="6"/>
                  </a:cubicBezTo>
                  <a:lnTo>
                    <a:pt x="305" y="310"/>
                  </a:lnTo>
                  <a:cubicBezTo>
                    <a:pt x="92" y="340"/>
                    <a:pt x="1" y="553"/>
                    <a:pt x="31" y="766"/>
                  </a:cubicBezTo>
                  <a:lnTo>
                    <a:pt x="457" y="2407"/>
                  </a:lnTo>
                  <a:cubicBezTo>
                    <a:pt x="503" y="2571"/>
                    <a:pt x="640" y="2681"/>
                    <a:pt x="784" y="2681"/>
                  </a:cubicBezTo>
                  <a:cubicBezTo>
                    <a:pt x="827" y="2681"/>
                    <a:pt x="871" y="2671"/>
                    <a:pt x="912" y="2650"/>
                  </a:cubicBezTo>
                  <a:lnTo>
                    <a:pt x="2098" y="2346"/>
                  </a:lnTo>
                  <a:cubicBezTo>
                    <a:pt x="2280" y="2316"/>
                    <a:pt x="2402" y="2073"/>
                    <a:pt x="2341" y="1890"/>
                  </a:cubicBezTo>
                  <a:lnTo>
                    <a:pt x="1916" y="249"/>
                  </a:lnTo>
                  <a:cubicBezTo>
                    <a:pt x="1889" y="90"/>
                    <a:pt x="1723" y="0"/>
                    <a:pt x="1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5375487" y="2964527"/>
              <a:ext cx="75867" cy="84806"/>
            </a:xfrm>
            <a:custGeom>
              <a:rect b="b" l="l" r="r" t="t"/>
              <a:pathLst>
                <a:path extrusionOk="0" h="2685" w="2402">
                  <a:moveTo>
                    <a:pt x="1548" y="0"/>
                  </a:moveTo>
                  <a:cubicBezTo>
                    <a:pt x="1528" y="0"/>
                    <a:pt x="1509" y="2"/>
                    <a:pt x="1490" y="5"/>
                  </a:cubicBezTo>
                  <a:lnTo>
                    <a:pt x="304" y="309"/>
                  </a:lnTo>
                  <a:cubicBezTo>
                    <a:pt x="122" y="370"/>
                    <a:pt x="0" y="582"/>
                    <a:pt x="31" y="765"/>
                  </a:cubicBezTo>
                  <a:lnTo>
                    <a:pt x="456" y="2406"/>
                  </a:lnTo>
                  <a:cubicBezTo>
                    <a:pt x="483" y="2570"/>
                    <a:pt x="682" y="2684"/>
                    <a:pt x="854" y="2684"/>
                  </a:cubicBezTo>
                  <a:cubicBezTo>
                    <a:pt x="874" y="2684"/>
                    <a:pt x="893" y="2683"/>
                    <a:pt x="912" y="2680"/>
                  </a:cubicBezTo>
                  <a:lnTo>
                    <a:pt x="2098" y="2376"/>
                  </a:lnTo>
                  <a:cubicBezTo>
                    <a:pt x="2280" y="2345"/>
                    <a:pt x="2402" y="2102"/>
                    <a:pt x="2371" y="1920"/>
                  </a:cubicBezTo>
                  <a:lnTo>
                    <a:pt x="1946" y="279"/>
                  </a:lnTo>
                  <a:cubicBezTo>
                    <a:pt x="1918" y="115"/>
                    <a:pt x="1720" y="0"/>
                    <a:pt x="15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5098013" y="2404461"/>
              <a:ext cx="75899" cy="85027"/>
            </a:xfrm>
            <a:custGeom>
              <a:rect b="b" l="l" r="r" t="t"/>
              <a:pathLst>
                <a:path extrusionOk="0" h="2692" w="2403">
                  <a:moveTo>
                    <a:pt x="1591" y="1"/>
                  </a:moveTo>
                  <a:cubicBezTo>
                    <a:pt x="1557" y="1"/>
                    <a:pt x="1523" y="6"/>
                    <a:pt x="1490" y="16"/>
                  </a:cubicBezTo>
                  <a:lnTo>
                    <a:pt x="305" y="320"/>
                  </a:lnTo>
                  <a:cubicBezTo>
                    <a:pt x="123" y="351"/>
                    <a:pt x="1" y="563"/>
                    <a:pt x="62" y="776"/>
                  </a:cubicBezTo>
                  <a:lnTo>
                    <a:pt x="457" y="2387"/>
                  </a:lnTo>
                  <a:cubicBezTo>
                    <a:pt x="504" y="2576"/>
                    <a:pt x="642" y="2691"/>
                    <a:pt x="787" y="2691"/>
                  </a:cubicBezTo>
                  <a:cubicBezTo>
                    <a:pt x="829" y="2691"/>
                    <a:pt x="872" y="2681"/>
                    <a:pt x="913" y="2661"/>
                  </a:cubicBezTo>
                  <a:lnTo>
                    <a:pt x="2098" y="2357"/>
                  </a:lnTo>
                  <a:cubicBezTo>
                    <a:pt x="2281" y="2326"/>
                    <a:pt x="2402" y="2083"/>
                    <a:pt x="2372" y="1901"/>
                  </a:cubicBezTo>
                  <a:lnTo>
                    <a:pt x="1946" y="259"/>
                  </a:lnTo>
                  <a:cubicBezTo>
                    <a:pt x="1921" y="109"/>
                    <a:pt x="1752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5251642" y="2995859"/>
              <a:ext cx="75867" cy="85027"/>
            </a:xfrm>
            <a:custGeom>
              <a:rect b="b" l="l" r="r" t="t"/>
              <a:pathLst>
                <a:path extrusionOk="0" h="2692" w="2402">
                  <a:moveTo>
                    <a:pt x="1591" y="0"/>
                  </a:moveTo>
                  <a:cubicBezTo>
                    <a:pt x="1556" y="0"/>
                    <a:pt x="1522" y="5"/>
                    <a:pt x="1490" y="16"/>
                  </a:cubicBezTo>
                  <a:lnTo>
                    <a:pt x="304" y="320"/>
                  </a:lnTo>
                  <a:cubicBezTo>
                    <a:pt x="122" y="350"/>
                    <a:pt x="0" y="563"/>
                    <a:pt x="61" y="776"/>
                  </a:cubicBezTo>
                  <a:lnTo>
                    <a:pt x="456" y="2417"/>
                  </a:lnTo>
                  <a:cubicBezTo>
                    <a:pt x="526" y="2581"/>
                    <a:pt x="651" y="2691"/>
                    <a:pt x="788" y="2691"/>
                  </a:cubicBezTo>
                  <a:cubicBezTo>
                    <a:pt x="828" y="2691"/>
                    <a:pt x="870" y="2681"/>
                    <a:pt x="912" y="2660"/>
                  </a:cubicBezTo>
                  <a:lnTo>
                    <a:pt x="2098" y="2356"/>
                  </a:lnTo>
                  <a:cubicBezTo>
                    <a:pt x="2280" y="2326"/>
                    <a:pt x="2402" y="2083"/>
                    <a:pt x="2371" y="1901"/>
                  </a:cubicBezTo>
                  <a:lnTo>
                    <a:pt x="1946" y="259"/>
                  </a:lnTo>
                  <a:cubicBezTo>
                    <a:pt x="1921" y="109"/>
                    <a:pt x="1751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974168" y="2436489"/>
              <a:ext cx="75899" cy="85090"/>
            </a:xfrm>
            <a:custGeom>
              <a:rect b="b" l="l" r="r" t="t"/>
              <a:pathLst>
                <a:path extrusionOk="0" h="2694" w="2403">
                  <a:moveTo>
                    <a:pt x="1556" y="1"/>
                  </a:moveTo>
                  <a:cubicBezTo>
                    <a:pt x="1534" y="1"/>
                    <a:pt x="1512" y="2"/>
                    <a:pt x="1490" y="5"/>
                  </a:cubicBezTo>
                  <a:lnTo>
                    <a:pt x="305" y="309"/>
                  </a:lnTo>
                  <a:cubicBezTo>
                    <a:pt x="122" y="370"/>
                    <a:pt x="1" y="583"/>
                    <a:pt x="62" y="765"/>
                  </a:cubicBezTo>
                  <a:lnTo>
                    <a:pt x="487" y="2407"/>
                  </a:lnTo>
                  <a:cubicBezTo>
                    <a:pt x="513" y="2561"/>
                    <a:pt x="670" y="2694"/>
                    <a:pt x="846" y="2694"/>
                  </a:cubicBezTo>
                  <a:cubicBezTo>
                    <a:pt x="878" y="2694"/>
                    <a:pt x="911" y="2689"/>
                    <a:pt x="943" y="2680"/>
                  </a:cubicBezTo>
                  <a:lnTo>
                    <a:pt x="2098" y="2376"/>
                  </a:lnTo>
                  <a:cubicBezTo>
                    <a:pt x="2311" y="2315"/>
                    <a:pt x="2402" y="2103"/>
                    <a:pt x="2372" y="1920"/>
                  </a:cubicBezTo>
                  <a:lnTo>
                    <a:pt x="1946" y="279"/>
                  </a:lnTo>
                  <a:cubicBezTo>
                    <a:pt x="1919" y="115"/>
                    <a:pt x="174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129692" y="3027886"/>
              <a:ext cx="75899" cy="85627"/>
            </a:xfrm>
            <a:custGeom>
              <a:rect b="b" l="l" r="r" t="t"/>
              <a:pathLst>
                <a:path extrusionOk="0" h="2711" w="2403">
                  <a:moveTo>
                    <a:pt x="1548" y="0"/>
                  </a:moveTo>
                  <a:cubicBezTo>
                    <a:pt x="1528" y="0"/>
                    <a:pt x="1509" y="2"/>
                    <a:pt x="1490" y="5"/>
                  </a:cubicBezTo>
                  <a:lnTo>
                    <a:pt x="305" y="309"/>
                  </a:lnTo>
                  <a:cubicBezTo>
                    <a:pt x="123" y="370"/>
                    <a:pt x="1" y="583"/>
                    <a:pt x="31" y="765"/>
                  </a:cubicBezTo>
                  <a:lnTo>
                    <a:pt x="457" y="2406"/>
                  </a:lnTo>
                  <a:cubicBezTo>
                    <a:pt x="480" y="2595"/>
                    <a:pt x="632" y="2710"/>
                    <a:pt x="784" y="2710"/>
                  </a:cubicBezTo>
                  <a:cubicBezTo>
                    <a:pt x="828" y="2710"/>
                    <a:pt x="872" y="2700"/>
                    <a:pt x="913" y="2680"/>
                  </a:cubicBezTo>
                  <a:lnTo>
                    <a:pt x="2098" y="2376"/>
                  </a:lnTo>
                  <a:cubicBezTo>
                    <a:pt x="2281" y="2346"/>
                    <a:pt x="2402" y="2102"/>
                    <a:pt x="2341" y="1920"/>
                  </a:cubicBezTo>
                  <a:lnTo>
                    <a:pt x="1946" y="279"/>
                  </a:lnTo>
                  <a:cubicBezTo>
                    <a:pt x="1892" y="115"/>
                    <a:pt x="1715" y="0"/>
                    <a:pt x="15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6075347" y="2169248"/>
              <a:ext cx="579901" cy="545062"/>
            </a:xfrm>
            <a:custGeom>
              <a:rect b="b" l="l" r="r" t="t"/>
              <a:pathLst>
                <a:path extrusionOk="0" h="17257" w="18360">
                  <a:moveTo>
                    <a:pt x="14592" y="1"/>
                  </a:moveTo>
                  <a:cubicBezTo>
                    <a:pt x="14553" y="1"/>
                    <a:pt x="14512" y="6"/>
                    <a:pt x="14469" y="16"/>
                  </a:cubicBezTo>
                  <a:lnTo>
                    <a:pt x="9119" y="1323"/>
                  </a:lnTo>
                  <a:lnTo>
                    <a:pt x="335" y="3603"/>
                  </a:lnTo>
                  <a:cubicBezTo>
                    <a:pt x="153" y="3694"/>
                    <a:pt x="1" y="3877"/>
                    <a:pt x="62" y="4120"/>
                  </a:cubicBezTo>
                  <a:lnTo>
                    <a:pt x="2463" y="13238"/>
                  </a:lnTo>
                  <a:lnTo>
                    <a:pt x="3435" y="16977"/>
                  </a:lnTo>
                  <a:cubicBezTo>
                    <a:pt x="3515" y="17163"/>
                    <a:pt x="3665" y="17256"/>
                    <a:pt x="3864" y="17256"/>
                  </a:cubicBezTo>
                  <a:cubicBezTo>
                    <a:pt x="3892" y="17256"/>
                    <a:pt x="3922" y="17255"/>
                    <a:pt x="3952" y="17251"/>
                  </a:cubicBezTo>
                  <a:lnTo>
                    <a:pt x="7205" y="16430"/>
                  </a:lnTo>
                  <a:lnTo>
                    <a:pt x="18056" y="13603"/>
                  </a:lnTo>
                  <a:cubicBezTo>
                    <a:pt x="18238" y="13573"/>
                    <a:pt x="18360" y="13330"/>
                    <a:pt x="18299" y="13147"/>
                  </a:cubicBezTo>
                  <a:lnTo>
                    <a:pt x="15381" y="1871"/>
                  </a:lnTo>
                  <a:lnTo>
                    <a:pt x="14955" y="260"/>
                  </a:lnTo>
                  <a:cubicBezTo>
                    <a:pt x="14905" y="110"/>
                    <a:pt x="14773" y="1"/>
                    <a:pt x="14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5541561" y="2308443"/>
              <a:ext cx="577974" cy="546357"/>
            </a:xfrm>
            <a:custGeom>
              <a:rect b="b" l="l" r="r" t="t"/>
              <a:pathLst>
                <a:path extrusionOk="0" h="17298" w="18299">
                  <a:moveTo>
                    <a:pt x="14501" y="1"/>
                  </a:moveTo>
                  <a:cubicBezTo>
                    <a:pt x="14462" y="1"/>
                    <a:pt x="14421" y="6"/>
                    <a:pt x="14378" y="17"/>
                  </a:cubicBezTo>
                  <a:lnTo>
                    <a:pt x="11612" y="716"/>
                  </a:lnTo>
                  <a:lnTo>
                    <a:pt x="4013" y="2692"/>
                  </a:lnTo>
                  <a:lnTo>
                    <a:pt x="1581" y="3360"/>
                  </a:lnTo>
                  <a:lnTo>
                    <a:pt x="305" y="3695"/>
                  </a:lnTo>
                  <a:cubicBezTo>
                    <a:pt x="92" y="3755"/>
                    <a:pt x="1" y="3968"/>
                    <a:pt x="31" y="4181"/>
                  </a:cubicBezTo>
                  <a:lnTo>
                    <a:pt x="365" y="5549"/>
                  </a:lnTo>
                  <a:lnTo>
                    <a:pt x="1004" y="8072"/>
                  </a:lnTo>
                  <a:lnTo>
                    <a:pt x="3071" y="15974"/>
                  </a:lnTo>
                  <a:lnTo>
                    <a:pt x="3344" y="17038"/>
                  </a:lnTo>
                  <a:cubicBezTo>
                    <a:pt x="3394" y="17188"/>
                    <a:pt x="3527" y="17297"/>
                    <a:pt x="3707" y="17297"/>
                  </a:cubicBezTo>
                  <a:cubicBezTo>
                    <a:pt x="3746" y="17297"/>
                    <a:pt x="3788" y="17292"/>
                    <a:pt x="3831" y="17281"/>
                  </a:cubicBezTo>
                  <a:lnTo>
                    <a:pt x="16445" y="14029"/>
                  </a:lnTo>
                  <a:lnTo>
                    <a:pt x="17965" y="13634"/>
                  </a:lnTo>
                  <a:cubicBezTo>
                    <a:pt x="18177" y="13573"/>
                    <a:pt x="18299" y="13391"/>
                    <a:pt x="18269" y="13148"/>
                  </a:cubicBezTo>
                  <a:lnTo>
                    <a:pt x="17843" y="11567"/>
                  </a:lnTo>
                  <a:lnTo>
                    <a:pt x="14895" y="260"/>
                  </a:lnTo>
                  <a:cubicBezTo>
                    <a:pt x="14820" y="110"/>
                    <a:pt x="14683" y="1"/>
                    <a:pt x="14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5003953" y="2447670"/>
              <a:ext cx="580848" cy="547905"/>
            </a:xfrm>
            <a:custGeom>
              <a:rect b="b" l="l" r="r" t="t"/>
              <a:pathLst>
                <a:path extrusionOk="0" h="17347" w="18390">
                  <a:moveTo>
                    <a:pt x="14548" y="0"/>
                  </a:moveTo>
                  <a:cubicBezTo>
                    <a:pt x="14513" y="0"/>
                    <a:pt x="14476" y="5"/>
                    <a:pt x="14438" y="16"/>
                  </a:cubicBezTo>
                  <a:lnTo>
                    <a:pt x="6262" y="2144"/>
                  </a:lnTo>
                  <a:lnTo>
                    <a:pt x="304" y="3694"/>
                  </a:lnTo>
                  <a:cubicBezTo>
                    <a:pt x="91" y="3755"/>
                    <a:pt x="0" y="3968"/>
                    <a:pt x="31" y="4180"/>
                  </a:cubicBezTo>
                  <a:lnTo>
                    <a:pt x="1672" y="10381"/>
                  </a:lnTo>
                  <a:lnTo>
                    <a:pt x="3404" y="17068"/>
                  </a:lnTo>
                  <a:cubicBezTo>
                    <a:pt x="3486" y="17232"/>
                    <a:pt x="3641" y="17346"/>
                    <a:pt x="3826" y="17346"/>
                  </a:cubicBezTo>
                  <a:cubicBezTo>
                    <a:pt x="3847" y="17346"/>
                    <a:pt x="3869" y="17345"/>
                    <a:pt x="3891" y="17342"/>
                  </a:cubicBezTo>
                  <a:lnTo>
                    <a:pt x="9028" y="16004"/>
                  </a:lnTo>
                  <a:lnTo>
                    <a:pt x="11459" y="15366"/>
                  </a:lnTo>
                  <a:lnTo>
                    <a:pt x="18025" y="13633"/>
                  </a:lnTo>
                  <a:cubicBezTo>
                    <a:pt x="18268" y="13603"/>
                    <a:pt x="18390" y="13360"/>
                    <a:pt x="18268" y="13147"/>
                  </a:cubicBezTo>
                  <a:lnTo>
                    <a:pt x="16475" y="6308"/>
                  </a:lnTo>
                  <a:lnTo>
                    <a:pt x="15836" y="3816"/>
                  </a:lnTo>
                  <a:lnTo>
                    <a:pt x="14924" y="259"/>
                  </a:lnTo>
                  <a:cubicBezTo>
                    <a:pt x="14849" y="109"/>
                    <a:pt x="14713" y="0"/>
                    <a:pt x="14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5055784" y="2445269"/>
              <a:ext cx="449328" cy="550148"/>
            </a:xfrm>
            <a:custGeom>
              <a:rect b="b" l="l" r="r" t="t"/>
              <a:pathLst>
                <a:path extrusionOk="0" h="17418" w="14226">
                  <a:moveTo>
                    <a:pt x="14226" y="3892"/>
                  </a:moveTo>
                  <a:lnTo>
                    <a:pt x="7387" y="16050"/>
                  </a:lnTo>
                  <a:lnTo>
                    <a:pt x="2250" y="17357"/>
                  </a:lnTo>
                  <a:cubicBezTo>
                    <a:pt x="2037" y="17418"/>
                    <a:pt x="1824" y="17296"/>
                    <a:pt x="1763" y="17114"/>
                  </a:cubicBezTo>
                  <a:lnTo>
                    <a:pt x="1" y="10396"/>
                  </a:lnTo>
                  <a:lnTo>
                    <a:pt x="4651" y="2159"/>
                  </a:lnTo>
                  <a:lnTo>
                    <a:pt x="12828" y="31"/>
                  </a:lnTo>
                  <a:cubicBezTo>
                    <a:pt x="13040" y="1"/>
                    <a:pt x="13223" y="123"/>
                    <a:pt x="13314" y="305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541561" y="2414569"/>
              <a:ext cx="49967" cy="68192"/>
            </a:xfrm>
            <a:custGeom>
              <a:rect b="b" l="l" r="r" t="t"/>
              <a:pathLst>
                <a:path extrusionOk="0" h="2159" w="1582">
                  <a:moveTo>
                    <a:pt x="1581" y="0"/>
                  </a:moveTo>
                  <a:lnTo>
                    <a:pt x="365" y="2158"/>
                  </a:lnTo>
                  <a:lnTo>
                    <a:pt x="31" y="791"/>
                  </a:lnTo>
                  <a:cubicBezTo>
                    <a:pt x="1" y="547"/>
                    <a:pt x="92" y="365"/>
                    <a:pt x="305" y="304"/>
                  </a:cubicBezTo>
                  <a:close/>
                </a:path>
              </a:pathLst>
            </a:custGeom>
            <a:solidFill>
              <a:srgbClr val="92A6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5366833" y="2649782"/>
              <a:ext cx="217968" cy="284202"/>
            </a:xfrm>
            <a:custGeom>
              <a:rect b="b" l="l" r="r" t="t"/>
              <a:pathLst>
                <a:path extrusionOk="0" h="8998" w="6901">
                  <a:moveTo>
                    <a:pt x="6840" y="6778"/>
                  </a:moveTo>
                  <a:cubicBezTo>
                    <a:pt x="6901" y="7022"/>
                    <a:pt x="6779" y="7204"/>
                    <a:pt x="6597" y="7295"/>
                  </a:cubicBezTo>
                  <a:lnTo>
                    <a:pt x="1" y="8997"/>
                  </a:lnTo>
                  <a:lnTo>
                    <a:pt x="5077" y="0"/>
                  </a:ln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5575167" y="2331026"/>
              <a:ext cx="334138" cy="481987"/>
            </a:xfrm>
            <a:custGeom>
              <a:rect b="b" l="l" r="r" t="t"/>
              <a:pathLst>
                <a:path extrusionOk="0" h="15260" w="10579">
                  <a:moveTo>
                    <a:pt x="10578" y="1"/>
                  </a:moveTo>
                  <a:lnTo>
                    <a:pt x="2037" y="15259"/>
                  </a:lnTo>
                  <a:lnTo>
                    <a:pt x="1" y="7357"/>
                  </a:lnTo>
                  <a:lnTo>
                    <a:pt x="2949" y="1977"/>
                  </a:ln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6153110" y="2167827"/>
              <a:ext cx="408047" cy="549168"/>
            </a:xfrm>
            <a:custGeom>
              <a:rect b="b" l="l" r="r" t="t"/>
              <a:pathLst>
                <a:path extrusionOk="0" h="17387" w="12919">
                  <a:moveTo>
                    <a:pt x="12919" y="1916"/>
                  </a:moveTo>
                  <a:lnTo>
                    <a:pt x="4743" y="16505"/>
                  </a:lnTo>
                  <a:lnTo>
                    <a:pt x="1490" y="17326"/>
                  </a:lnTo>
                  <a:cubicBezTo>
                    <a:pt x="1247" y="17387"/>
                    <a:pt x="1065" y="17265"/>
                    <a:pt x="973" y="17083"/>
                  </a:cubicBezTo>
                  <a:lnTo>
                    <a:pt x="1" y="13314"/>
                  </a:lnTo>
                  <a:lnTo>
                    <a:pt x="6688" y="1429"/>
                  </a:lnTo>
                  <a:lnTo>
                    <a:pt x="12007" y="61"/>
                  </a:lnTo>
                  <a:cubicBezTo>
                    <a:pt x="12250" y="1"/>
                    <a:pt x="12433" y="122"/>
                    <a:pt x="12493" y="305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5384110" y="2980793"/>
              <a:ext cx="407099" cy="610822"/>
            </a:xfrm>
            <a:custGeom>
              <a:rect b="b" l="l" r="r" t="t"/>
              <a:pathLst>
                <a:path extrusionOk="0" h="19339" w="12889">
                  <a:moveTo>
                    <a:pt x="496" y="1"/>
                  </a:moveTo>
                  <a:cubicBezTo>
                    <a:pt x="440" y="1"/>
                    <a:pt x="385" y="12"/>
                    <a:pt x="335" y="37"/>
                  </a:cubicBezTo>
                  <a:cubicBezTo>
                    <a:pt x="274" y="67"/>
                    <a:pt x="214" y="67"/>
                    <a:pt x="183" y="159"/>
                  </a:cubicBezTo>
                  <a:cubicBezTo>
                    <a:pt x="31" y="280"/>
                    <a:pt x="1" y="523"/>
                    <a:pt x="122" y="675"/>
                  </a:cubicBezTo>
                  <a:cubicBezTo>
                    <a:pt x="122" y="675"/>
                    <a:pt x="123" y="675"/>
                    <a:pt x="123" y="675"/>
                  </a:cubicBezTo>
                  <a:cubicBezTo>
                    <a:pt x="190" y="675"/>
                    <a:pt x="9762" y="16123"/>
                    <a:pt x="11825" y="19338"/>
                  </a:cubicBezTo>
                  <a:lnTo>
                    <a:pt x="12889" y="18426"/>
                  </a:lnTo>
                  <a:cubicBezTo>
                    <a:pt x="12889" y="18426"/>
                    <a:pt x="11095" y="16633"/>
                    <a:pt x="11247" y="15721"/>
                  </a:cubicBezTo>
                  <a:cubicBezTo>
                    <a:pt x="11278" y="15417"/>
                    <a:pt x="11582" y="14353"/>
                    <a:pt x="11734" y="13776"/>
                  </a:cubicBezTo>
                  <a:cubicBezTo>
                    <a:pt x="11825" y="13533"/>
                    <a:pt x="11764" y="13198"/>
                    <a:pt x="11612" y="12986"/>
                  </a:cubicBezTo>
                  <a:cubicBezTo>
                    <a:pt x="9272" y="9186"/>
                    <a:pt x="913" y="189"/>
                    <a:pt x="913" y="189"/>
                  </a:cubicBezTo>
                  <a:cubicBezTo>
                    <a:pt x="803" y="79"/>
                    <a:pt x="645" y="1"/>
                    <a:pt x="4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699991" y="3526487"/>
              <a:ext cx="283223" cy="416511"/>
            </a:xfrm>
            <a:custGeom>
              <a:rect b="b" l="l" r="r" t="t"/>
              <a:pathLst>
                <a:path extrusionOk="0" h="13187" w="8967">
                  <a:moveTo>
                    <a:pt x="3788" y="4582"/>
                  </a:moveTo>
                  <a:cubicBezTo>
                    <a:pt x="3974" y="4582"/>
                    <a:pt x="4156" y="4666"/>
                    <a:pt x="4316" y="4858"/>
                  </a:cubicBezTo>
                  <a:lnTo>
                    <a:pt x="6292" y="7137"/>
                  </a:lnTo>
                  <a:cubicBezTo>
                    <a:pt x="7082" y="8049"/>
                    <a:pt x="7143" y="9539"/>
                    <a:pt x="6383" y="10481"/>
                  </a:cubicBezTo>
                  <a:cubicBezTo>
                    <a:pt x="5951" y="11031"/>
                    <a:pt x="5355" y="11301"/>
                    <a:pt x="4740" y="11301"/>
                  </a:cubicBezTo>
                  <a:cubicBezTo>
                    <a:pt x="4404" y="11301"/>
                    <a:pt x="4062" y="11220"/>
                    <a:pt x="3739" y="11058"/>
                  </a:cubicBezTo>
                  <a:cubicBezTo>
                    <a:pt x="2006" y="10146"/>
                    <a:pt x="1733" y="7077"/>
                    <a:pt x="2827" y="5283"/>
                  </a:cubicBezTo>
                  <a:cubicBezTo>
                    <a:pt x="3083" y="4869"/>
                    <a:pt x="3443" y="4582"/>
                    <a:pt x="3788" y="4582"/>
                  </a:cubicBezTo>
                  <a:close/>
                  <a:moveTo>
                    <a:pt x="2303" y="0"/>
                  </a:moveTo>
                  <a:cubicBezTo>
                    <a:pt x="2265" y="0"/>
                    <a:pt x="2227" y="17"/>
                    <a:pt x="2189" y="55"/>
                  </a:cubicBezTo>
                  <a:lnTo>
                    <a:pt x="1064" y="997"/>
                  </a:lnTo>
                  <a:cubicBezTo>
                    <a:pt x="973" y="1058"/>
                    <a:pt x="942" y="1180"/>
                    <a:pt x="973" y="1301"/>
                  </a:cubicBezTo>
                  <a:cubicBezTo>
                    <a:pt x="1155" y="1666"/>
                    <a:pt x="1307" y="1940"/>
                    <a:pt x="1520" y="2365"/>
                  </a:cubicBezTo>
                  <a:cubicBezTo>
                    <a:pt x="1672" y="2669"/>
                    <a:pt x="1672" y="3004"/>
                    <a:pt x="1520" y="3307"/>
                  </a:cubicBezTo>
                  <a:cubicBezTo>
                    <a:pt x="0" y="5891"/>
                    <a:pt x="0" y="9569"/>
                    <a:pt x="1976" y="11849"/>
                  </a:cubicBezTo>
                  <a:cubicBezTo>
                    <a:pt x="2675" y="12730"/>
                    <a:pt x="3678" y="13156"/>
                    <a:pt x="4651" y="13186"/>
                  </a:cubicBezTo>
                  <a:cubicBezTo>
                    <a:pt x="5654" y="13186"/>
                    <a:pt x="6626" y="12821"/>
                    <a:pt x="7447" y="11940"/>
                  </a:cubicBezTo>
                  <a:cubicBezTo>
                    <a:pt x="8967" y="10268"/>
                    <a:pt x="8876" y="7502"/>
                    <a:pt x="7386" y="5770"/>
                  </a:cubicBezTo>
                  <a:lnTo>
                    <a:pt x="2462" y="86"/>
                  </a:lnTo>
                  <a:cubicBezTo>
                    <a:pt x="2409" y="3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5678861" y="3413128"/>
              <a:ext cx="35533" cy="31459"/>
            </a:xfrm>
            <a:custGeom>
              <a:rect b="b" l="l" r="r" t="t"/>
              <a:pathLst>
                <a:path extrusionOk="0" h="996" w="1125">
                  <a:moveTo>
                    <a:pt x="539" y="1"/>
                  </a:moveTo>
                  <a:cubicBezTo>
                    <a:pt x="326" y="1"/>
                    <a:pt x="140" y="142"/>
                    <a:pt x="92" y="361"/>
                  </a:cubicBezTo>
                  <a:cubicBezTo>
                    <a:pt x="0" y="635"/>
                    <a:pt x="152" y="909"/>
                    <a:pt x="426" y="969"/>
                  </a:cubicBezTo>
                  <a:cubicBezTo>
                    <a:pt x="480" y="987"/>
                    <a:pt x="534" y="996"/>
                    <a:pt x="586" y="996"/>
                  </a:cubicBezTo>
                  <a:cubicBezTo>
                    <a:pt x="799" y="996"/>
                    <a:pt x="985" y="855"/>
                    <a:pt x="1034" y="635"/>
                  </a:cubicBezTo>
                  <a:cubicBezTo>
                    <a:pt x="1125" y="361"/>
                    <a:pt x="973" y="88"/>
                    <a:pt x="699" y="27"/>
                  </a:cubicBezTo>
                  <a:cubicBezTo>
                    <a:pt x="645" y="9"/>
                    <a:pt x="592" y="1"/>
                    <a:pt x="539" y="1"/>
                  </a:cubicBezTo>
                  <a:close/>
                </a:path>
              </a:pathLst>
            </a:custGeom>
            <a:solidFill>
              <a:srgbClr val="3D8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6459389" y="1266075"/>
              <a:ext cx="1763612" cy="1690271"/>
            </a:xfrm>
            <a:custGeom>
              <a:rect b="b" l="l" r="r" t="t"/>
              <a:pathLst>
                <a:path extrusionOk="0" h="53515" w="55837">
                  <a:moveTo>
                    <a:pt x="39462" y="0"/>
                  </a:moveTo>
                  <a:cubicBezTo>
                    <a:pt x="39372" y="0"/>
                    <a:pt x="39279" y="32"/>
                    <a:pt x="39210" y="100"/>
                  </a:cubicBezTo>
                  <a:lnTo>
                    <a:pt x="182" y="35055"/>
                  </a:lnTo>
                  <a:cubicBezTo>
                    <a:pt x="30" y="35177"/>
                    <a:pt x="0" y="35420"/>
                    <a:pt x="152" y="35572"/>
                  </a:cubicBezTo>
                  <a:lnTo>
                    <a:pt x="16110" y="53384"/>
                  </a:lnTo>
                  <a:cubicBezTo>
                    <a:pt x="16193" y="53467"/>
                    <a:pt x="16295" y="53514"/>
                    <a:pt x="16395" y="53514"/>
                  </a:cubicBezTo>
                  <a:cubicBezTo>
                    <a:pt x="16477" y="53514"/>
                    <a:pt x="16558" y="53483"/>
                    <a:pt x="16626" y="53414"/>
                  </a:cubicBezTo>
                  <a:lnTo>
                    <a:pt x="55655" y="18459"/>
                  </a:lnTo>
                  <a:cubicBezTo>
                    <a:pt x="55807" y="18338"/>
                    <a:pt x="55837" y="18064"/>
                    <a:pt x="55685" y="17912"/>
                  </a:cubicBezTo>
                  <a:lnTo>
                    <a:pt x="39727" y="131"/>
                  </a:lnTo>
                  <a:cubicBezTo>
                    <a:pt x="39677" y="47"/>
                    <a:pt x="39572" y="0"/>
                    <a:pt x="39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7663283" y="1325013"/>
              <a:ext cx="90270" cy="90775"/>
            </a:xfrm>
            <a:custGeom>
              <a:rect b="b" l="l" r="r" t="t"/>
              <a:pathLst>
                <a:path extrusionOk="0" h="2874" w="2858">
                  <a:moveTo>
                    <a:pt x="1318" y="0"/>
                  </a:moveTo>
                  <a:cubicBezTo>
                    <a:pt x="1237" y="0"/>
                    <a:pt x="1156" y="27"/>
                    <a:pt x="1094" y="89"/>
                  </a:cubicBezTo>
                  <a:lnTo>
                    <a:pt x="183" y="940"/>
                  </a:lnTo>
                  <a:cubicBezTo>
                    <a:pt x="31" y="1061"/>
                    <a:pt x="0" y="1304"/>
                    <a:pt x="152" y="1456"/>
                  </a:cubicBezTo>
                  <a:lnTo>
                    <a:pt x="1246" y="2733"/>
                  </a:lnTo>
                  <a:cubicBezTo>
                    <a:pt x="1326" y="2828"/>
                    <a:pt x="1439" y="2874"/>
                    <a:pt x="1541" y="2874"/>
                  </a:cubicBezTo>
                  <a:cubicBezTo>
                    <a:pt x="1635" y="2874"/>
                    <a:pt x="1720" y="2836"/>
                    <a:pt x="1763" y="2763"/>
                  </a:cubicBezTo>
                  <a:lnTo>
                    <a:pt x="2675" y="1912"/>
                  </a:lnTo>
                  <a:cubicBezTo>
                    <a:pt x="2827" y="1821"/>
                    <a:pt x="2857" y="1547"/>
                    <a:pt x="2736" y="1396"/>
                  </a:cubicBezTo>
                  <a:lnTo>
                    <a:pt x="1611" y="149"/>
                  </a:lnTo>
                  <a:cubicBezTo>
                    <a:pt x="1557" y="59"/>
                    <a:pt x="1438" y="0"/>
                    <a:pt x="1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8072246" y="1781037"/>
              <a:ext cx="91249" cy="90459"/>
            </a:xfrm>
            <a:custGeom>
              <a:rect b="b" l="l" r="r" t="t"/>
              <a:pathLst>
                <a:path extrusionOk="0" h="2864" w="2889">
                  <a:moveTo>
                    <a:pt x="1321" y="0"/>
                  </a:moveTo>
                  <a:cubicBezTo>
                    <a:pt x="1238" y="0"/>
                    <a:pt x="1156" y="27"/>
                    <a:pt x="1095" y="88"/>
                  </a:cubicBezTo>
                  <a:lnTo>
                    <a:pt x="183" y="939"/>
                  </a:lnTo>
                  <a:cubicBezTo>
                    <a:pt x="31" y="1061"/>
                    <a:pt x="1" y="1304"/>
                    <a:pt x="153" y="1456"/>
                  </a:cubicBezTo>
                  <a:lnTo>
                    <a:pt x="1247" y="2733"/>
                  </a:lnTo>
                  <a:cubicBezTo>
                    <a:pt x="1314" y="2816"/>
                    <a:pt x="1427" y="2863"/>
                    <a:pt x="1540" y="2863"/>
                  </a:cubicBezTo>
                  <a:cubicBezTo>
                    <a:pt x="1633" y="2863"/>
                    <a:pt x="1726" y="2832"/>
                    <a:pt x="1794" y="2763"/>
                  </a:cubicBezTo>
                  <a:lnTo>
                    <a:pt x="2706" y="1912"/>
                  </a:lnTo>
                  <a:cubicBezTo>
                    <a:pt x="2828" y="1821"/>
                    <a:pt x="2888" y="1547"/>
                    <a:pt x="2736" y="1395"/>
                  </a:cubicBezTo>
                  <a:lnTo>
                    <a:pt x="1642" y="149"/>
                  </a:lnTo>
                  <a:cubicBezTo>
                    <a:pt x="1570" y="59"/>
                    <a:pt x="1443" y="0"/>
                    <a:pt x="1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7568244" y="1410071"/>
              <a:ext cx="91217" cy="91060"/>
            </a:xfrm>
            <a:custGeom>
              <a:rect b="b" l="l" r="r" t="t"/>
              <a:pathLst>
                <a:path extrusionOk="0" h="2883" w="2888">
                  <a:moveTo>
                    <a:pt x="1349" y="1"/>
                  </a:moveTo>
                  <a:cubicBezTo>
                    <a:pt x="1256" y="1"/>
                    <a:pt x="1163" y="32"/>
                    <a:pt x="1094" y="101"/>
                  </a:cubicBezTo>
                  <a:lnTo>
                    <a:pt x="182" y="921"/>
                  </a:lnTo>
                  <a:cubicBezTo>
                    <a:pt x="30" y="1043"/>
                    <a:pt x="0" y="1317"/>
                    <a:pt x="152" y="1469"/>
                  </a:cubicBezTo>
                  <a:lnTo>
                    <a:pt x="1246" y="2715"/>
                  </a:lnTo>
                  <a:cubicBezTo>
                    <a:pt x="1329" y="2830"/>
                    <a:pt x="1447" y="2883"/>
                    <a:pt x="1557" y="2883"/>
                  </a:cubicBezTo>
                  <a:cubicBezTo>
                    <a:pt x="1650" y="2883"/>
                    <a:pt x="1738" y="2845"/>
                    <a:pt x="1793" y="2776"/>
                  </a:cubicBezTo>
                  <a:lnTo>
                    <a:pt x="2705" y="1924"/>
                  </a:lnTo>
                  <a:cubicBezTo>
                    <a:pt x="2827" y="1803"/>
                    <a:pt x="2888" y="1560"/>
                    <a:pt x="2736" y="1408"/>
                  </a:cubicBezTo>
                  <a:lnTo>
                    <a:pt x="1641" y="131"/>
                  </a:lnTo>
                  <a:cubicBezTo>
                    <a:pt x="1575" y="48"/>
                    <a:pt x="1462" y="1"/>
                    <a:pt x="1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7977207" y="1866095"/>
              <a:ext cx="91249" cy="90459"/>
            </a:xfrm>
            <a:custGeom>
              <a:rect b="b" l="l" r="r" t="t"/>
              <a:pathLst>
                <a:path extrusionOk="0" h="2864" w="2889">
                  <a:moveTo>
                    <a:pt x="1349" y="1"/>
                  </a:moveTo>
                  <a:cubicBezTo>
                    <a:pt x="1256" y="1"/>
                    <a:pt x="1163" y="32"/>
                    <a:pt x="1095" y="101"/>
                  </a:cubicBezTo>
                  <a:lnTo>
                    <a:pt x="183" y="952"/>
                  </a:lnTo>
                  <a:cubicBezTo>
                    <a:pt x="31" y="1043"/>
                    <a:pt x="1" y="1316"/>
                    <a:pt x="153" y="1468"/>
                  </a:cubicBezTo>
                  <a:lnTo>
                    <a:pt x="1247" y="2715"/>
                  </a:lnTo>
                  <a:cubicBezTo>
                    <a:pt x="1319" y="2805"/>
                    <a:pt x="1446" y="2863"/>
                    <a:pt x="1568" y="2863"/>
                  </a:cubicBezTo>
                  <a:cubicBezTo>
                    <a:pt x="1651" y="2863"/>
                    <a:pt x="1733" y="2837"/>
                    <a:pt x="1794" y="2775"/>
                  </a:cubicBezTo>
                  <a:lnTo>
                    <a:pt x="2706" y="1924"/>
                  </a:lnTo>
                  <a:cubicBezTo>
                    <a:pt x="2858" y="1803"/>
                    <a:pt x="2888" y="1560"/>
                    <a:pt x="2736" y="1408"/>
                  </a:cubicBezTo>
                  <a:lnTo>
                    <a:pt x="1642" y="131"/>
                  </a:lnTo>
                  <a:cubicBezTo>
                    <a:pt x="1575" y="47"/>
                    <a:pt x="1463" y="1"/>
                    <a:pt x="1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7473173" y="1495508"/>
              <a:ext cx="91249" cy="89891"/>
            </a:xfrm>
            <a:custGeom>
              <a:rect b="b" l="l" r="r" t="t"/>
              <a:pathLst>
                <a:path extrusionOk="0" h="2846" w="2889">
                  <a:moveTo>
                    <a:pt x="1350" y="1"/>
                  </a:moveTo>
                  <a:cubicBezTo>
                    <a:pt x="1257" y="1"/>
                    <a:pt x="1164" y="32"/>
                    <a:pt x="1095" y="101"/>
                  </a:cubicBezTo>
                  <a:lnTo>
                    <a:pt x="183" y="922"/>
                  </a:lnTo>
                  <a:cubicBezTo>
                    <a:pt x="31" y="1043"/>
                    <a:pt x="1" y="1317"/>
                    <a:pt x="153" y="1469"/>
                  </a:cubicBezTo>
                  <a:lnTo>
                    <a:pt x="1247" y="2715"/>
                  </a:lnTo>
                  <a:cubicBezTo>
                    <a:pt x="1331" y="2798"/>
                    <a:pt x="1451" y="2845"/>
                    <a:pt x="1562" y="2845"/>
                  </a:cubicBezTo>
                  <a:cubicBezTo>
                    <a:pt x="1654" y="2845"/>
                    <a:pt x="1739" y="2814"/>
                    <a:pt x="1794" y="2745"/>
                  </a:cubicBezTo>
                  <a:lnTo>
                    <a:pt x="2706" y="1925"/>
                  </a:lnTo>
                  <a:cubicBezTo>
                    <a:pt x="2858" y="1803"/>
                    <a:pt x="2888" y="1530"/>
                    <a:pt x="2737" y="1378"/>
                  </a:cubicBezTo>
                  <a:lnTo>
                    <a:pt x="1642" y="131"/>
                  </a:lnTo>
                  <a:cubicBezTo>
                    <a:pt x="1575" y="48"/>
                    <a:pt x="1463" y="1"/>
                    <a:pt x="1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7882167" y="1951533"/>
              <a:ext cx="91249" cy="89480"/>
            </a:xfrm>
            <a:custGeom>
              <a:rect b="b" l="l" r="r" t="t"/>
              <a:pathLst>
                <a:path extrusionOk="0" h="2833" w="2889">
                  <a:moveTo>
                    <a:pt x="1354" y="1"/>
                  </a:moveTo>
                  <a:cubicBezTo>
                    <a:pt x="1266" y="1"/>
                    <a:pt x="1180" y="32"/>
                    <a:pt x="1125" y="101"/>
                  </a:cubicBezTo>
                  <a:lnTo>
                    <a:pt x="213" y="921"/>
                  </a:lnTo>
                  <a:cubicBezTo>
                    <a:pt x="61" y="1043"/>
                    <a:pt x="0" y="1317"/>
                    <a:pt x="152" y="1469"/>
                  </a:cubicBezTo>
                  <a:lnTo>
                    <a:pt x="1247" y="2715"/>
                  </a:lnTo>
                  <a:cubicBezTo>
                    <a:pt x="1311" y="2795"/>
                    <a:pt x="1417" y="2833"/>
                    <a:pt x="1526" y="2833"/>
                  </a:cubicBezTo>
                  <a:cubicBezTo>
                    <a:pt x="1623" y="2833"/>
                    <a:pt x="1722" y="2803"/>
                    <a:pt x="1794" y="2745"/>
                  </a:cubicBezTo>
                  <a:lnTo>
                    <a:pt x="2706" y="1925"/>
                  </a:lnTo>
                  <a:cubicBezTo>
                    <a:pt x="2858" y="1803"/>
                    <a:pt x="2888" y="1529"/>
                    <a:pt x="2736" y="1377"/>
                  </a:cubicBezTo>
                  <a:lnTo>
                    <a:pt x="1642" y="131"/>
                  </a:lnTo>
                  <a:cubicBezTo>
                    <a:pt x="1575" y="48"/>
                    <a:pt x="1462" y="1"/>
                    <a:pt x="13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7378134" y="1580567"/>
              <a:ext cx="91249" cy="90270"/>
            </a:xfrm>
            <a:custGeom>
              <a:rect b="b" l="l" r="r" t="t"/>
              <a:pathLst>
                <a:path extrusionOk="0" h="2858" w="2889">
                  <a:moveTo>
                    <a:pt x="1345" y="1"/>
                  </a:moveTo>
                  <a:cubicBezTo>
                    <a:pt x="1259" y="1"/>
                    <a:pt x="1178" y="34"/>
                    <a:pt x="1125" y="113"/>
                  </a:cubicBezTo>
                  <a:lnTo>
                    <a:pt x="213" y="934"/>
                  </a:lnTo>
                  <a:cubicBezTo>
                    <a:pt x="62" y="1055"/>
                    <a:pt x="1" y="1299"/>
                    <a:pt x="153" y="1481"/>
                  </a:cubicBezTo>
                  <a:lnTo>
                    <a:pt x="1247" y="2727"/>
                  </a:lnTo>
                  <a:cubicBezTo>
                    <a:pt x="1347" y="2811"/>
                    <a:pt x="1457" y="2857"/>
                    <a:pt x="1560" y="2857"/>
                  </a:cubicBezTo>
                  <a:cubicBezTo>
                    <a:pt x="1645" y="2857"/>
                    <a:pt x="1726" y="2826"/>
                    <a:pt x="1794" y="2758"/>
                  </a:cubicBezTo>
                  <a:lnTo>
                    <a:pt x="2706" y="1937"/>
                  </a:lnTo>
                  <a:cubicBezTo>
                    <a:pt x="2858" y="1815"/>
                    <a:pt x="2888" y="1542"/>
                    <a:pt x="2736" y="1390"/>
                  </a:cubicBezTo>
                  <a:lnTo>
                    <a:pt x="1642" y="144"/>
                  </a:lnTo>
                  <a:cubicBezTo>
                    <a:pt x="1573" y="57"/>
                    <a:pt x="1456" y="1"/>
                    <a:pt x="1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7788076" y="2037002"/>
              <a:ext cx="90270" cy="89480"/>
            </a:xfrm>
            <a:custGeom>
              <a:rect b="b" l="l" r="r" t="t"/>
              <a:pathLst>
                <a:path extrusionOk="0" h="2833" w="2858">
                  <a:moveTo>
                    <a:pt x="1347" y="0"/>
                  </a:moveTo>
                  <a:cubicBezTo>
                    <a:pt x="1257" y="0"/>
                    <a:pt x="1163" y="32"/>
                    <a:pt x="1095" y="100"/>
                  </a:cubicBezTo>
                  <a:lnTo>
                    <a:pt x="183" y="921"/>
                  </a:lnTo>
                  <a:cubicBezTo>
                    <a:pt x="31" y="1042"/>
                    <a:pt x="1" y="1285"/>
                    <a:pt x="153" y="1468"/>
                  </a:cubicBezTo>
                  <a:lnTo>
                    <a:pt x="1247" y="2714"/>
                  </a:lnTo>
                  <a:cubicBezTo>
                    <a:pt x="1311" y="2794"/>
                    <a:pt x="1409" y="2832"/>
                    <a:pt x="1510" y="2832"/>
                  </a:cubicBezTo>
                  <a:cubicBezTo>
                    <a:pt x="1600" y="2832"/>
                    <a:pt x="1692" y="2802"/>
                    <a:pt x="1764" y="2744"/>
                  </a:cubicBezTo>
                  <a:lnTo>
                    <a:pt x="2676" y="1924"/>
                  </a:lnTo>
                  <a:cubicBezTo>
                    <a:pt x="2827" y="1802"/>
                    <a:pt x="2858" y="1529"/>
                    <a:pt x="2706" y="1377"/>
                  </a:cubicBezTo>
                  <a:lnTo>
                    <a:pt x="1612" y="130"/>
                  </a:lnTo>
                  <a:cubicBezTo>
                    <a:pt x="1562" y="47"/>
                    <a:pt x="1456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7284042" y="1665467"/>
              <a:ext cx="90302" cy="90428"/>
            </a:xfrm>
            <a:custGeom>
              <a:rect b="b" l="l" r="r" t="t"/>
              <a:pathLst>
                <a:path extrusionOk="0" h="2863" w="2859">
                  <a:moveTo>
                    <a:pt x="1347" y="0"/>
                  </a:moveTo>
                  <a:cubicBezTo>
                    <a:pt x="1257" y="0"/>
                    <a:pt x="1164" y="31"/>
                    <a:pt x="1095" y="100"/>
                  </a:cubicBezTo>
                  <a:lnTo>
                    <a:pt x="183" y="951"/>
                  </a:lnTo>
                  <a:cubicBezTo>
                    <a:pt x="31" y="1073"/>
                    <a:pt x="1" y="1316"/>
                    <a:pt x="153" y="1468"/>
                  </a:cubicBezTo>
                  <a:lnTo>
                    <a:pt x="1247" y="2744"/>
                  </a:lnTo>
                  <a:cubicBezTo>
                    <a:pt x="1327" y="2825"/>
                    <a:pt x="1425" y="2862"/>
                    <a:pt x="1521" y="2862"/>
                  </a:cubicBezTo>
                  <a:cubicBezTo>
                    <a:pt x="1607" y="2862"/>
                    <a:pt x="1692" y="2832"/>
                    <a:pt x="1764" y="2775"/>
                  </a:cubicBezTo>
                  <a:lnTo>
                    <a:pt x="2676" y="1924"/>
                  </a:lnTo>
                  <a:cubicBezTo>
                    <a:pt x="2828" y="1832"/>
                    <a:pt x="2858" y="1559"/>
                    <a:pt x="2706" y="1407"/>
                  </a:cubicBezTo>
                  <a:lnTo>
                    <a:pt x="1612" y="130"/>
                  </a:lnTo>
                  <a:cubicBezTo>
                    <a:pt x="1562" y="47"/>
                    <a:pt x="1457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7693036" y="2121460"/>
              <a:ext cx="91249" cy="90459"/>
            </a:xfrm>
            <a:custGeom>
              <a:rect b="b" l="l" r="r" t="t"/>
              <a:pathLst>
                <a:path extrusionOk="0" h="2864" w="2889">
                  <a:moveTo>
                    <a:pt x="1349" y="1"/>
                  </a:moveTo>
                  <a:cubicBezTo>
                    <a:pt x="1256" y="1"/>
                    <a:pt x="1163" y="32"/>
                    <a:pt x="1095" y="101"/>
                  </a:cubicBezTo>
                  <a:lnTo>
                    <a:pt x="183" y="952"/>
                  </a:lnTo>
                  <a:cubicBezTo>
                    <a:pt x="31" y="1073"/>
                    <a:pt x="1" y="1317"/>
                    <a:pt x="152" y="1469"/>
                  </a:cubicBezTo>
                  <a:lnTo>
                    <a:pt x="1247" y="2745"/>
                  </a:lnTo>
                  <a:cubicBezTo>
                    <a:pt x="1311" y="2825"/>
                    <a:pt x="1417" y="2863"/>
                    <a:pt x="1526" y="2863"/>
                  </a:cubicBezTo>
                  <a:cubicBezTo>
                    <a:pt x="1623" y="2863"/>
                    <a:pt x="1722" y="2833"/>
                    <a:pt x="1794" y="2776"/>
                  </a:cubicBezTo>
                  <a:lnTo>
                    <a:pt x="2675" y="1925"/>
                  </a:lnTo>
                  <a:cubicBezTo>
                    <a:pt x="2827" y="1833"/>
                    <a:pt x="2888" y="1560"/>
                    <a:pt x="2736" y="1408"/>
                  </a:cubicBezTo>
                  <a:lnTo>
                    <a:pt x="1642" y="131"/>
                  </a:lnTo>
                  <a:cubicBezTo>
                    <a:pt x="1575" y="48"/>
                    <a:pt x="1462" y="1"/>
                    <a:pt x="1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7189003" y="1750905"/>
              <a:ext cx="91249" cy="89638"/>
            </a:xfrm>
            <a:custGeom>
              <a:rect b="b" l="l" r="r" t="t"/>
              <a:pathLst>
                <a:path extrusionOk="0" h="2838" w="2889">
                  <a:moveTo>
                    <a:pt x="1349" y="0"/>
                  </a:moveTo>
                  <a:cubicBezTo>
                    <a:pt x="1257" y="0"/>
                    <a:pt x="1163" y="32"/>
                    <a:pt x="1095" y="100"/>
                  </a:cubicBezTo>
                  <a:lnTo>
                    <a:pt x="183" y="951"/>
                  </a:lnTo>
                  <a:cubicBezTo>
                    <a:pt x="31" y="1042"/>
                    <a:pt x="1" y="1316"/>
                    <a:pt x="153" y="1468"/>
                  </a:cubicBezTo>
                  <a:lnTo>
                    <a:pt x="1247" y="2714"/>
                  </a:lnTo>
                  <a:cubicBezTo>
                    <a:pt x="1333" y="2800"/>
                    <a:pt x="1447" y="2837"/>
                    <a:pt x="1558" y="2837"/>
                  </a:cubicBezTo>
                  <a:cubicBezTo>
                    <a:pt x="1644" y="2837"/>
                    <a:pt x="1728" y="2815"/>
                    <a:pt x="1794" y="2775"/>
                  </a:cubicBezTo>
                  <a:lnTo>
                    <a:pt x="2676" y="1924"/>
                  </a:lnTo>
                  <a:cubicBezTo>
                    <a:pt x="2828" y="1802"/>
                    <a:pt x="2888" y="1559"/>
                    <a:pt x="2736" y="1407"/>
                  </a:cubicBezTo>
                  <a:lnTo>
                    <a:pt x="1642" y="131"/>
                  </a:lnTo>
                  <a:cubicBezTo>
                    <a:pt x="1575" y="47"/>
                    <a:pt x="1463" y="0"/>
                    <a:pt x="13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7597997" y="2205950"/>
              <a:ext cx="91217" cy="90207"/>
            </a:xfrm>
            <a:custGeom>
              <a:rect b="b" l="l" r="r" t="t"/>
              <a:pathLst>
                <a:path extrusionOk="0" h="2856" w="2888">
                  <a:moveTo>
                    <a:pt x="1349" y="1"/>
                  </a:moveTo>
                  <a:cubicBezTo>
                    <a:pt x="1256" y="1"/>
                    <a:pt x="1163" y="32"/>
                    <a:pt x="1095" y="101"/>
                  </a:cubicBezTo>
                  <a:lnTo>
                    <a:pt x="183" y="921"/>
                  </a:lnTo>
                  <a:cubicBezTo>
                    <a:pt x="31" y="1043"/>
                    <a:pt x="0" y="1316"/>
                    <a:pt x="152" y="1468"/>
                  </a:cubicBezTo>
                  <a:lnTo>
                    <a:pt x="1247" y="2715"/>
                  </a:lnTo>
                  <a:cubicBezTo>
                    <a:pt x="1310" y="2810"/>
                    <a:pt x="1415" y="2855"/>
                    <a:pt x="1523" y="2855"/>
                  </a:cubicBezTo>
                  <a:cubicBezTo>
                    <a:pt x="1621" y="2855"/>
                    <a:pt x="1721" y="2818"/>
                    <a:pt x="1794" y="2745"/>
                  </a:cubicBezTo>
                  <a:lnTo>
                    <a:pt x="2706" y="1924"/>
                  </a:lnTo>
                  <a:cubicBezTo>
                    <a:pt x="2858" y="1803"/>
                    <a:pt x="2888" y="1529"/>
                    <a:pt x="2736" y="1377"/>
                  </a:cubicBezTo>
                  <a:lnTo>
                    <a:pt x="1642" y="131"/>
                  </a:lnTo>
                  <a:cubicBezTo>
                    <a:pt x="1575" y="48"/>
                    <a:pt x="1462" y="1"/>
                    <a:pt x="1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7093964" y="1836342"/>
              <a:ext cx="91249" cy="89480"/>
            </a:xfrm>
            <a:custGeom>
              <a:rect b="b" l="l" r="r" t="t"/>
              <a:pathLst>
                <a:path extrusionOk="0" h="2833" w="2889">
                  <a:moveTo>
                    <a:pt x="1349" y="0"/>
                  </a:moveTo>
                  <a:cubicBezTo>
                    <a:pt x="1256" y="0"/>
                    <a:pt x="1163" y="32"/>
                    <a:pt x="1095" y="100"/>
                  </a:cubicBezTo>
                  <a:lnTo>
                    <a:pt x="183" y="921"/>
                  </a:lnTo>
                  <a:cubicBezTo>
                    <a:pt x="31" y="1043"/>
                    <a:pt x="1" y="1316"/>
                    <a:pt x="153" y="1468"/>
                  </a:cubicBezTo>
                  <a:lnTo>
                    <a:pt x="1247" y="2714"/>
                  </a:lnTo>
                  <a:cubicBezTo>
                    <a:pt x="1327" y="2795"/>
                    <a:pt x="1433" y="2832"/>
                    <a:pt x="1537" y="2832"/>
                  </a:cubicBezTo>
                  <a:cubicBezTo>
                    <a:pt x="1630" y="2832"/>
                    <a:pt x="1722" y="2802"/>
                    <a:pt x="1794" y="2745"/>
                  </a:cubicBezTo>
                  <a:lnTo>
                    <a:pt x="2706" y="1924"/>
                  </a:lnTo>
                  <a:cubicBezTo>
                    <a:pt x="2858" y="1802"/>
                    <a:pt x="2888" y="1529"/>
                    <a:pt x="2736" y="1377"/>
                  </a:cubicBezTo>
                  <a:lnTo>
                    <a:pt x="1642" y="131"/>
                  </a:lnTo>
                  <a:cubicBezTo>
                    <a:pt x="1575" y="47"/>
                    <a:pt x="1462" y="0"/>
                    <a:pt x="13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7501979" y="2291387"/>
              <a:ext cx="91249" cy="89891"/>
            </a:xfrm>
            <a:custGeom>
              <a:rect b="b" l="l" r="r" t="t"/>
              <a:pathLst>
                <a:path extrusionOk="0" h="2846" w="2889">
                  <a:moveTo>
                    <a:pt x="1349" y="1"/>
                  </a:moveTo>
                  <a:cubicBezTo>
                    <a:pt x="1257" y="1"/>
                    <a:pt x="1163" y="32"/>
                    <a:pt x="1095" y="101"/>
                  </a:cubicBezTo>
                  <a:lnTo>
                    <a:pt x="183" y="922"/>
                  </a:lnTo>
                  <a:cubicBezTo>
                    <a:pt x="31" y="1043"/>
                    <a:pt x="1" y="1317"/>
                    <a:pt x="153" y="1469"/>
                  </a:cubicBezTo>
                  <a:lnTo>
                    <a:pt x="1247" y="2715"/>
                  </a:lnTo>
                  <a:cubicBezTo>
                    <a:pt x="1331" y="2798"/>
                    <a:pt x="1451" y="2845"/>
                    <a:pt x="1562" y="2845"/>
                  </a:cubicBezTo>
                  <a:cubicBezTo>
                    <a:pt x="1654" y="2845"/>
                    <a:pt x="1739" y="2814"/>
                    <a:pt x="1794" y="2745"/>
                  </a:cubicBezTo>
                  <a:lnTo>
                    <a:pt x="2706" y="1925"/>
                  </a:lnTo>
                  <a:cubicBezTo>
                    <a:pt x="2858" y="1803"/>
                    <a:pt x="2888" y="1529"/>
                    <a:pt x="2736" y="1377"/>
                  </a:cubicBezTo>
                  <a:lnTo>
                    <a:pt x="1642" y="131"/>
                  </a:lnTo>
                  <a:cubicBezTo>
                    <a:pt x="1575" y="48"/>
                    <a:pt x="1463" y="1"/>
                    <a:pt x="1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6998924" y="1921780"/>
              <a:ext cx="91249" cy="89480"/>
            </a:xfrm>
            <a:custGeom>
              <a:rect b="b" l="l" r="r" t="t"/>
              <a:pathLst>
                <a:path extrusionOk="0" h="2833" w="2889">
                  <a:moveTo>
                    <a:pt x="1367" y="1"/>
                  </a:moveTo>
                  <a:cubicBezTo>
                    <a:pt x="1281" y="1"/>
                    <a:pt x="1194" y="32"/>
                    <a:pt x="1125" y="101"/>
                  </a:cubicBezTo>
                  <a:lnTo>
                    <a:pt x="213" y="921"/>
                  </a:lnTo>
                  <a:cubicBezTo>
                    <a:pt x="61" y="1043"/>
                    <a:pt x="0" y="1316"/>
                    <a:pt x="152" y="1468"/>
                  </a:cubicBezTo>
                  <a:lnTo>
                    <a:pt x="1277" y="2715"/>
                  </a:lnTo>
                  <a:cubicBezTo>
                    <a:pt x="1357" y="2795"/>
                    <a:pt x="1454" y="2833"/>
                    <a:pt x="1551" y="2833"/>
                  </a:cubicBezTo>
                  <a:cubicBezTo>
                    <a:pt x="1637" y="2833"/>
                    <a:pt x="1722" y="2802"/>
                    <a:pt x="1794" y="2745"/>
                  </a:cubicBezTo>
                  <a:lnTo>
                    <a:pt x="2706" y="1924"/>
                  </a:lnTo>
                  <a:cubicBezTo>
                    <a:pt x="2858" y="1803"/>
                    <a:pt x="2888" y="1529"/>
                    <a:pt x="2736" y="1377"/>
                  </a:cubicBezTo>
                  <a:lnTo>
                    <a:pt x="1642" y="131"/>
                  </a:lnTo>
                  <a:cubicBezTo>
                    <a:pt x="1575" y="47"/>
                    <a:pt x="1471" y="1"/>
                    <a:pt x="1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7406939" y="2376256"/>
              <a:ext cx="91249" cy="90459"/>
            </a:xfrm>
            <a:custGeom>
              <a:rect b="b" l="l" r="r" t="t"/>
              <a:pathLst>
                <a:path extrusionOk="0" h="2864" w="2889">
                  <a:moveTo>
                    <a:pt x="1340" y="1"/>
                  </a:moveTo>
                  <a:cubicBezTo>
                    <a:pt x="1263" y="1"/>
                    <a:pt x="1187" y="27"/>
                    <a:pt x="1125" y="89"/>
                  </a:cubicBezTo>
                  <a:lnTo>
                    <a:pt x="213" y="940"/>
                  </a:lnTo>
                  <a:cubicBezTo>
                    <a:pt x="61" y="1061"/>
                    <a:pt x="1" y="1304"/>
                    <a:pt x="153" y="1456"/>
                  </a:cubicBezTo>
                  <a:lnTo>
                    <a:pt x="1277" y="2733"/>
                  </a:lnTo>
                  <a:cubicBezTo>
                    <a:pt x="1361" y="2817"/>
                    <a:pt x="1472" y="2863"/>
                    <a:pt x="1575" y="2863"/>
                  </a:cubicBezTo>
                  <a:cubicBezTo>
                    <a:pt x="1660" y="2863"/>
                    <a:pt x="1739" y="2832"/>
                    <a:pt x="1794" y="2763"/>
                  </a:cubicBezTo>
                  <a:lnTo>
                    <a:pt x="2706" y="1912"/>
                  </a:lnTo>
                  <a:cubicBezTo>
                    <a:pt x="2858" y="1821"/>
                    <a:pt x="2888" y="1548"/>
                    <a:pt x="2736" y="1396"/>
                  </a:cubicBezTo>
                  <a:lnTo>
                    <a:pt x="1642" y="149"/>
                  </a:lnTo>
                  <a:cubicBezTo>
                    <a:pt x="1569" y="59"/>
                    <a:pt x="1454" y="1"/>
                    <a:pt x="13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6904833" y="2005322"/>
              <a:ext cx="90270" cy="91060"/>
            </a:xfrm>
            <a:custGeom>
              <a:rect b="b" l="l" r="r" t="t"/>
              <a:pathLst>
                <a:path extrusionOk="0" h="2883" w="2858">
                  <a:moveTo>
                    <a:pt x="1347" y="0"/>
                  </a:moveTo>
                  <a:cubicBezTo>
                    <a:pt x="1256" y="0"/>
                    <a:pt x="1163" y="31"/>
                    <a:pt x="1095" y="100"/>
                  </a:cubicBezTo>
                  <a:lnTo>
                    <a:pt x="183" y="951"/>
                  </a:lnTo>
                  <a:cubicBezTo>
                    <a:pt x="31" y="1042"/>
                    <a:pt x="1" y="1316"/>
                    <a:pt x="153" y="1468"/>
                  </a:cubicBezTo>
                  <a:lnTo>
                    <a:pt x="1247" y="2714"/>
                  </a:lnTo>
                  <a:cubicBezTo>
                    <a:pt x="1329" y="2829"/>
                    <a:pt x="1429" y="2882"/>
                    <a:pt x="1528" y="2882"/>
                  </a:cubicBezTo>
                  <a:cubicBezTo>
                    <a:pt x="1612" y="2882"/>
                    <a:pt x="1694" y="2844"/>
                    <a:pt x="1764" y="2775"/>
                  </a:cubicBezTo>
                  <a:lnTo>
                    <a:pt x="2675" y="1924"/>
                  </a:lnTo>
                  <a:cubicBezTo>
                    <a:pt x="2827" y="1802"/>
                    <a:pt x="2858" y="1559"/>
                    <a:pt x="2706" y="1407"/>
                  </a:cubicBezTo>
                  <a:lnTo>
                    <a:pt x="1612" y="130"/>
                  </a:lnTo>
                  <a:cubicBezTo>
                    <a:pt x="1562" y="47"/>
                    <a:pt x="1456" y="0"/>
                    <a:pt x="13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7312848" y="2461314"/>
              <a:ext cx="90302" cy="90459"/>
            </a:xfrm>
            <a:custGeom>
              <a:rect b="b" l="l" r="r" t="t"/>
              <a:pathLst>
                <a:path extrusionOk="0" h="2864" w="2859">
                  <a:moveTo>
                    <a:pt x="1347" y="1"/>
                  </a:moveTo>
                  <a:cubicBezTo>
                    <a:pt x="1257" y="1"/>
                    <a:pt x="1164" y="32"/>
                    <a:pt x="1095" y="101"/>
                  </a:cubicBezTo>
                  <a:lnTo>
                    <a:pt x="183" y="952"/>
                  </a:lnTo>
                  <a:cubicBezTo>
                    <a:pt x="31" y="1043"/>
                    <a:pt x="1" y="1317"/>
                    <a:pt x="153" y="1469"/>
                  </a:cubicBezTo>
                  <a:lnTo>
                    <a:pt x="1247" y="2715"/>
                  </a:lnTo>
                  <a:cubicBezTo>
                    <a:pt x="1338" y="2806"/>
                    <a:pt x="1472" y="2864"/>
                    <a:pt x="1584" y="2864"/>
                  </a:cubicBezTo>
                  <a:cubicBezTo>
                    <a:pt x="1660" y="2864"/>
                    <a:pt x="1727" y="2837"/>
                    <a:pt x="1764" y="2776"/>
                  </a:cubicBezTo>
                  <a:lnTo>
                    <a:pt x="2676" y="1925"/>
                  </a:lnTo>
                  <a:cubicBezTo>
                    <a:pt x="2828" y="1803"/>
                    <a:pt x="2858" y="1560"/>
                    <a:pt x="2706" y="1408"/>
                  </a:cubicBezTo>
                  <a:lnTo>
                    <a:pt x="1612" y="131"/>
                  </a:lnTo>
                  <a:cubicBezTo>
                    <a:pt x="1562" y="48"/>
                    <a:pt x="1457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6809793" y="2090759"/>
              <a:ext cx="91249" cy="89859"/>
            </a:xfrm>
            <a:custGeom>
              <a:rect b="b" l="l" r="r" t="t"/>
              <a:pathLst>
                <a:path extrusionOk="0" h="2845" w="2889">
                  <a:moveTo>
                    <a:pt x="1349" y="0"/>
                  </a:moveTo>
                  <a:cubicBezTo>
                    <a:pt x="1256" y="0"/>
                    <a:pt x="1163" y="32"/>
                    <a:pt x="1095" y="100"/>
                  </a:cubicBezTo>
                  <a:lnTo>
                    <a:pt x="183" y="921"/>
                  </a:lnTo>
                  <a:cubicBezTo>
                    <a:pt x="31" y="1042"/>
                    <a:pt x="0" y="1316"/>
                    <a:pt x="152" y="1468"/>
                  </a:cubicBezTo>
                  <a:lnTo>
                    <a:pt x="1247" y="2714"/>
                  </a:lnTo>
                  <a:cubicBezTo>
                    <a:pt x="1330" y="2798"/>
                    <a:pt x="1441" y="2845"/>
                    <a:pt x="1545" y="2845"/>
                  </a:cubicBezTo>
                  <a:cubicBezTo>
                    <a:pt x="1629" y="2845"/>
                    <a:pt x="1709" y="2813"/>
                    <a:pt x="1763" y="2745"/>
                  </a:cubicBezTo>
                  <a:lnTo>
                    <a:pt x="2675" y="1924"/>
                  </a:lnTo>
                  <a:cubicBezTo>
                    <a:pt x="2827" y="1802"/>
                    <a:pt x="2888" y="1529"/>
                    <a:pt x="2736" y="1377"/>
                  </a:cubicBezTo>
                  <a:lnTo>
                    <a:pt x="1642" y="131"/>
                  </a:lnTo>
                  <a:cubicBezTo>
                    <a:pt x="1575" y="47"/>
                    <a:pt x="1462" y="0"/>
                    <a:pt x="13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7217808" y="2546783"/>
              <a:ext cx="91249" cy="89480"/>
            </a:xfrm>
            <a:custGeom>
              <a:rect b="b" l="l" r="r" t="t"/>
              <a:pathLst>
                <a:path extrusionOk="0" h="2833" w="2889">
                  <a:moveTo>
                    <a:pt x="1349" y="0"/>
                  </a:moveTo>
                  <a:cubicBezTo>
                    <a:pt x="1256" y="0"/>
                    <a:pt x="1163" y="32"/>
                    <a:pt x="1095" y="100"/>
                  </a:cubicBezTo>
                  <a:lnTo>
                    <a:pt x="183" y="921"/>
                  </a:lnTo>
                  <a:cubicBezTo>
                    <a:pt x="31" y="1042"/>
                    <a:pt x="1" y="1316"/>
                    <a:pt x="153" y="1468"/>
                  </a:cubicBezTo>
                  <a:lnTo>
                    <a:pt x="1247" y="2714"/>
                  </a:lnTo>
                  <a:cubicBezTo>
                    <a:pt x="1327" y="2794"/>
                    <a:pt x="1441" y="2832"/>
                    <a:pt x="1544" y="2832"/>
                  </a:cubicBezTo>
                  <a:cubicBezTo>
                    <a:pt x="1637" y="2832"/>
                    <a:pt x="1721" y="2802"/>
                    <a:pt x="1764" y="2744"/>
                  </a:cubicBezTo>
                  <a:lnTo>
                    <a:pt x="2675" y="1924"/>
                  </a:lnTo>
                  <a:cubicBezTo>
                    <a:pt x="2827" y="1802"/>
                    <a:pt x="2888" y="1529"/>
                    <a:pt x="2736" y="1377"/>
                  </a:cubicBezTo>
                  <a:lnTo>
                    <a:pt x="1642" y="130"/>
                  </a:lnTo>
                  <a:cubicBezTo>
                    <a:pt x="1575" y="47"/>
                    <a:pt x="1463" y="0"/>
                    <a:pt x="13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6714754" y="2175786"/>
              <a:ext cx="91217" cy="90270"/>
            </a:xfrm>
            <a:custGeom>
              <a:rect b="b" l="l" r="r" t="t"/>
              <a:pathLst>
                <a:path extrusionOk="0" h="2858" w="2888">
                  <a:moveTo>
                    <a:pt x="1339" y="1"/>
                  </a:moveTo>
                  <a:cubicBezTo>
                    <a:pt x="1249" y="1"/>
                    <a:pt x="1160" y="34"/>
                    <a:pt x="1095" y="113"/>
                  </a:cubicBezTo>
                  <a:lnTo>
                    <a:pt x="183" y="934"/>
                  </a:lnTo>
                  <a:cubicBezTo>
                    <a:pt x="31" y="1056"/>
                    <a:pt x="0" y="1299"/>
                    <a:pt x="152" y="1451"/>
                  </a:cubicBezTo>
                  <a:lnTo>
                    <a:pt x="1247" y="2727"/>
                  </a:lnTo>
                  <a:cubicBezTo>
                    <a:pt x="1330" y="2811"/>
                    <a:pt x="1441" y="2858"/>
                    <a:pt x="1549" y="2858"/>
                  </a:cubicBezTo>
                  <a:cubicBezTo>
                    <a:pt x="1638" y="2858"/>
                    <a:pt x="1725" y="2826"/>
                    <a:pt x="1794" y="2758"/>
                  </a:cubicBezTo>
                  <a:lnTo>
                    <a:pt x="2706" y="1937"/>
                  </a:lnTo>
                  <a:cubicBezTo>
                    <a:pt x="2857" y="1816"/>
                    <a:pt x="2888" y="1542"/>
                    <a:pt x="2736" y="1390"/>
                  </a:cubicBezTo>
                  <a:lnTo>
                    <a:pt x="1642" y="144"/>
                  </a:lnTo>
                  <a:cubicBezTo>
                    <a:pt x="1573" y="58"/>
                    <a:pt x="1455" y="1"/>
                    <a:pt x="1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7122769" y="2631810"/>
              <a:ext cx="91249" cy="89891"/>
            </a:xfrm>
            <a:custGeom>
              <a:rect b="b" l="l" r="r" t="t"/>
              <a:pathLst>
                <a:path extrusionOk="0" h="2846" w="2889">
                  <a:moveTo>
                    <a:pt x="1339" y="1"/>
                  </a:moveTo>
                  <a:cubicBezTo>
                    <a:pt x="1249" y="1"/>
                    <a:pt x="1161" y="34"/>
                    <a:pt x="1095" y="113"/>
                  </a:cubicBezTo>
                  <a:lnTo>
                    <a:pt x="183" y="934"/>
                  </a:lnTo>
                  <a:cubicBezTo>
                    <a:pt x="31" y="1056"/>
                    <a:pt x="0" y="1299"/>
                    <a:pt x="152" y="1451"/>
                  </a:cubicBezTo>
                  <a:lnTo>
                    <a:pt x="1247" y="2727"/>
                  </a:lnTo>
                  <a:cubicBezTo>
                    <a:pt x="1327" y="2808"/>
                    <a:pt x="1441" y="2845"/>
                    <a:pt x="1549" y="2845"/>
                  </a:cubicBezTo>
                  <a:cubicBezTo>
                    <a:pt x="1645" y="2845"/>
                    <a:pt x="1736" y="2815"/>
                    <a:pt x="1794" y="2758"/>
                  </a:cubicBezTo>
                  <a:lnTo>
                    <a:pt x="2706" y="1907"/>
                  </a:lnTo>
                  <a:cubicBezTo>
                    <a:pt x="2858" y="1815"/>
                    <a:pt x="2888" y="1542"/>
                    <a:pt x="2736" y="1390"/>
                  </a:cubicBezTo>
                  <a:lnTo>
                    <a:pt x="1642" y="144"/>
                  </a:lnTo>
                  <a:cubicBezTo>
                    <a:pt x="1573" y="58"/>
                    <a:pt x="1455" y="1"/>
                    <a:pt x="13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6619715" y="2261066"/>
              <a:ext cx="91217" cy="90428"/>
            </a:xfrm>
            <a:custGeom>
              <a:rect b="b" l="l" r="r" t="t"/>
              <a:pathLst>
                <a:path extrusionOk="0" h="2863" w="2888">
                  <a:moveTo>
                    <a:pt x="1339" y="0"/>
                  </a:moveTo>
                  <a:cubicBezTo>
                    <a:pt x="1262" y="0"/>
                    <a:pt x="1186" y="27"/>
                    <a:pt x="1125" y="88"/>
                  </a:cubicBezTo>
                  <a:lnTo>
                    <a:pt x="213" y="939"/>
                  </a:lnTo>
                  <a:cubicBezTo>
                    <a:pt x="61" y="1061"/>
                    <a:pt x="0" y="1304"/>
                    <a:pt x="152" y="1456"/>
                  </a:cubicBezTo>
                  <a:lnTo>
                    <a:pt x="1277" y="2733"/>
                  </a:lnTo>
                  <a:cubicBezTo>
                    <a:pt x="1360" y="2816"/>
                    <a:pt x="1462" y="2863"/>
                    <a:pt x="1562" y="2863"/>
                  </a:cubicBezTo>
                  <a:cubicBezTo>
                    <a:pt x="1644" y="2863"/>
                    <a:pt x="1725" y="2831"/>
                    <a:pt x="1793" y="2763"/>
                  </a:cubicBezTo>
                  <a:lnTo>
                    <a:pt x="2705" y="1912"/>
                  </a:lnTo>
                  <a:cubicBezTo>
                    <a:pt x="2857" y="1821"/>
                    <a:pt x="2888" y="1547"/>
                    <a:pt x="2736" y="1395"/>
                  </a:cubicBezTo>
                  <a:lnTo>
                    <a:pt x="1641" y="149"/>
                  </a:lnTo>
                  <a:cubicBezTo>
                    <a:pt x="1569" y="58"/>
                    <a:pt x="1453" y="0"/>
                    <a:pt x="1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7027730" y="2717090"/>
              <a:ext cx="91217" cy="90049"/>
            </a:xfrm>
            <a:custGeom>
              <a:rect b="b" l="l" r="r" t="t"/>
              <a:pathLst>
                <a:path extrusionOk="0" h="2851" w="2888">
                  <a:moveTo>
                    <a:pt x="1340" y="0"/>
                  </a:moveTo>
                  <a:cubicBezTo>
                    <a:pt x="1263" y="0"/>
                    <a:pt x="1186" y="27"/>
                    <a:pt x="1125" y="88"/>
                  </a:cubicBezTo>
                  <a:lnTo>
                    <a:pt x="213" y="939"/>
                  </a:lnTo>
                  <a:cubicBezTo>
                    <a:pt x="61" y="1030"/>
                    <a:pt x="0" y="1304"/>
                    <a:pt x="152" y="1456"/>
                  </a:cubicBezTo>
                  <a:lnTo>
                    <a:pt x="1277" y="2732"/>
                  </a:lnTo>
                  <a:cubicBezTo>
                    <a:pt x="1357" y="2813"/>
                    <a:pt x="1463" y="2851"/>
                    <a:pt x="1563" y="2851"/>
                  </a:cubicBezTo>
                  <a:cubicBezTo>
                    <a:pt x="1652" y="2851"/>
                    <a:pt x="1736" y="2820"/>
                    <a:pt x="1794" y="2763"/>
                  </a:cubicBezTo>
                  <a:lnTo>
                    <a:pt x="2706" y="1912"/>
                  </a:lnTo>
                  <a:cubicBezTo>
                    <a:pt x="2857" y="1821"/>
                    <a:pt x="2888" y="1547"/>
                    <a:pt x="2736" y="1395"/>
                  </a:cubicBezTo>
                  <a:lnTo>
                    <a:pt x="1642" y="149"/>
                  </a:lnTo>
                  <a:cubicBezTo>
                    <a:pt x="1569" y="58"/>
                    <a:pt x="1453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6525623" y="2346124"/>
              <a:ext cx="90270" cy="89638"/>
            </a:xfrm>
            <a:custGeom>
              <a:rect b="b" l="l" r="r" t="t"/>
              <a:pathLst>
                <a:path extrusionOk="0" h="2838" w="2858">
                  <a:moveTo>
                    <a:pt x="1346" y="0"/>
                  </a:moveTo>
                  <a:cubicBezTo>
                    <a:pt x="1256" y="0"/>
                    <a:pt x="1163" y="32"/>
                    <a:pt x="1095" y="100"/>
                  </a:cubicBezTo>
                  <a:lnTo>
                    <a:pt x="183" y="951"/>
                  </a:lnTo>
                  <a:cubicBezTo>
                    <a:pt x="31" y="1043"/>
                    <a:pt x="0" y="1316"/>
                    <a:pt x="152" y="1468"/>
                  </a:cubicBezTo>
                  <a:lnTo>
                    <a:pt x="1247" y="2714"/>
                  </a:lnTo>
                  <a:cubicBezTo>
                    <a:pt x="1332" y="2800"/>
                    <a:pt x="1437" y="2837"/>
                    <a:pt x="1540" y="2837"/>
                  </a:cubicBezTo>
                  <a:cubicBezTo>
                    <a:pt x="1619" y="2837"/>
                    <a:pt x="1697" y="2815"/>
                    <a:pt x="1763" y="2775"/>
                  </a:cubicBezTo>
                  <a:lnTo>
                    <a:pt x="2675" y="1924"/>
                  </a:lnTo>
                  <a:cubicBezTo>
                    <a:pt x="2827" y="1803"/>
                    <a:pt x="2858" y="1559"/>
                    <a:pt x="2736" y="1407"/>
                  </a:cubicBezTo>
                  <a:lnTo>
                    <a:pt x="1611" y="131"/>
                  </a:lnTo>
                  <a:cubicBezTo>
                    <a:pt x="1561" y="47"/>
                    <a:pt x="1456" y="0"/>
                    <a:pt x="1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6933638" y="2801169"/>
              <a:ext cx="91249" cy="90207"/>
            </a:xfrm>
            <a:custGeom>
              <a:rect b="b" l="l" r="r" t="t"/>
              <a:pathLst>
                <a:path extrusionOk="0" h="2856" w="2889">
                  <a:moveTo>
                    <a:pt x="1346" y="1"/>
                  </a:moveTo>
                  <a:cubicBezTo>
                    <a:pt x="1256" y="1"/>
                    <a:pt x="1163" y="32"/>
                    <a:pt x="1095" y="101"/>
                  </a:cubicBezTo>
                  <a:lnTo>
                    <a:pt x="183" y="922"/>
                  </a:lnTo>
                  <a:cubicBezTo>
                    <a:pt x="31" y="1043"/>
                    <a:pt x="1" y="1317"/>
                    <a:pt x="152" y="1469"/>
                  </a:cubicBezTo>
                  <a:lnTo>
                    <a:pt x="1247" y="2715"/>
                  </a:lnTo>
                  <a:cubicBezTo>
                    <a:pt x="1326" y="2810"/>
                    <a:pt x="1422" y="2856"/>
                    <a:pt x="1518" y="2856"/>
                  </a:cubicBezTo>
                  <a:cubicBezTo>
                    <a:pt x="1605" y="2856"/>
                    <a:pt x="1691" y="2818"/>
                    <a:pt x="1763" y="2745"/>
                  </a:cubicBezTo>
                  <a:lnTo>
                    <a:pt x="2675" y="1925"/>
                  </a:lnTo>
                  <a:cubicBezTo>
                    <a:pt x="2827" y="1803"/>
                    <a:pt x="2888" y="1529"/>
                    <a:pt x="2736" y="1378"/>
                  </a:cubicBezTo>
                  <a:lnTo>
                    <a:pt x="1611" y="131"/>
                  </a:lnTo>
                  <a:cubicBezTo>
                    <a:pt x="1561" y="48"/>
                    <a:pt x="1456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7430944" y="1417367"/>
              <a:ext cx="650935" cy="644776"/>
            </a:xfrm>
            <a:custGeom>
              <a:rect b="b" l="l" r="r" t="t"/>
              <a:pathLst>
                <a:path extrusionOk="0" h="20414" w="20609">
                  <a:moveTo>
                    <a:pt x="11311" y="0"/>
                  </a:moveTo>
                  <a:cubicBezTo>
                    <a:pt x="11219" y="0"/>
                    <a:pt x="11130" y="34"/>
                    <a:pt x="11065" y="113"/>
                  </a:cubicBezTo>
                  <a:lnTo>
                    <a:pt x="6961" y="3791"/>
                  </a:lnTo>
                  <a:lnTo>
                    <a:pt x="213" y="9839"/>
                  </a:lnTo>
                  <a:cubicBezTo>
                    <a:pt x="61" y="9931"/>
                    <a:pt x="0" y="10204"/>
                    <a:pt x="152" y="10356"/>
                  </a:cubicBezTo>
                  <a:lnTo>
                    <a:pt x="6475" y="17378"/>
                  </a:lnTo>
                  <a:lnTo>
                    <a:pt x="9058" y="20265"/>
                  </a:lnTo>
                  <a:cubicBezTo>
                    <a:pt x="9131" y="20356"/>
                    <a:pt x="9247" y="20414"/>
                    <a:pt x="9360" y="20414"/>
                  </a:cubicBezTo>
                  <a:cubicBezTo>
                    <a:pt x="9438" y="20414"/>
                    <a:pt x="9514" y="20387"/>
                    <a:pt x="9575" y="20326"/>
                  </a:cubicBezTo>
                  <a:lnTo>
                    <a:pt x="12098" y="18046"/>
                  </a:lnTo>
                  <a:lnTo>
                    <a:pt x="20457" y="10539"/>
                  </a:lnTo>
                  <a:cubicBezTo>
                    <a:pt x="20609" y="10447"/>
                    <a:pt x="20609" y="10174"/>
                    <a:pt x="20518" y="10022"/>
                  </a:cubicBezTo>
                  <a:lnTo>
                    <a:pt x="12736" y="1359"/>
                  </a:lnTo>
                  <a:lnTo>
                    <a:pt x="11642" y="143"/>
                  </a:lnTo>
                  <a:cubicBezTo>
                    <a:pt x="11556" y="57"/>
                    <a:pt x="11431" y="0"/>
                    <a:pt x="1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7017149" y="1785459"/>
              <a:ext cx="652894" cy="644776"/>
            </a:xfrm>
            <a:custGeom>
              <a:rect b="b" l="l" r="r" t="t"/>
              <a:pathLst>
                <a:path extrusionOk="0" h="20414" w="20671">
                  <a:moveTo>
                    <a:pt x="11266" y="0"/>
                  </a:moveTo>
                  <a:cubicBezTo>
                    <a:pt x="11175" y="0"/>
                    <a:pt x="11089" y="32"/>
                    <a:pt x="11035" y="100"/>
                  </a:cubicBezTo>
                  <a:lnTo>
                    <a:pt x="8876" y="2015"/>
                  </a:lnTo>
                  <a:lnTo>
                    <a:pt x="3041" y="7243"/>
                  </a:lnTo>
                  <a:lnTo>
                    <a:pt x="1186" y="8915"/>
                  </a:lnTo>
                  <a:lnTo>
                    <a:pt x="183" y="9827"/>
                  </a:lnTo>
                  <a:cubicBezTo>
                    <a:pt x="31" y="9949"/>
                    <a:pt x="1" y="10222"/>
                    <a:pt x="153" y="10374"/>
                  </a:cubicBezTo>
                  <a:lnTo>
                    <a:pt x="1095" y="11438"/>
                  </a:lnTo>
                  <a:lnTo>
                    <a:pt x="2858" y="13383"/>
                  </a:lnTo>
                  <a:lnTo>
                    <a:pt x="8329" y="19462"/>
                  </a:lnTo>
                  <a:lnTo>
                    <a:pt x="9089" y="20283"/>
                  </a:lnTo>
                  <a:cubicBezTo>
                    <a:pt x="9139" y="20367"/>
                    <a:pt x="9245" y="20413"/>
                    <a:pt x="9354" y="20413"/>
                  </a:cubicBezTo>
                  <a:cubicBezTo>
                    <a:pt x="9444" y="20413"/>
                    <a:pt x="9538" y="20382"/>
                    <a:pt x="9606" y="20313"/>
                  </a:cubicBezTo>
                  <a:lnTo>
                    <a:pt x="19302" y="11620"/>
                  </a:lnTo>
                  <a:lnTo>
                    <a:pt x="20488" y="10587"/>
                  </a:lnTo>
                  <a:cubicBezTo>
                    <a:pt x="20640" y="10435"/>
                    <a:pt x="20670" y="10222"/>
                    <a:pt x="20488" y="10070"/>
                  </a:cubicBezTo>
                  <a:lnTo>
                    <a:pt x="19393" y="8854"/>
                  </a:lnTo>
                  <a:lnTo>
                    <a:pt x="11582" y="131"/>
                  </a:lnTo>
                  <a:cubicBezTo>
                    <a:pt x="11498" y="47"/>
                    <a:pt x="11378" y="0"/>
                    <a:pt x="11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6607207" y="2155066"/>
              <a:ext cx="649988" cy="644776"/>
            </a:xfrm>
            <a:custGeom>
              <a:rect b="b" l="l" r="r" t="t"/>
              <a:pathLst>
                <a:path extrusionOk="0" h="20414" w="20579">
                  <a:moveTo>
                    <a:pt x="11292" y="1"/>
                  </a:moveTo>
                  <a:cubicBezTo>
                    <a:pt x="11196" y="1"/>
                    <a:pt x="11103" y="32"/>
                    <a:pt x="11035" y="101"/>
                  </a:cubicBezTo>
                  <a:lnTo>
                    <a:pt x="4773" y="5724"/>
                  </a:lnTo>
                  <a:lnTo>
                    <a:pt x="183" y="9827"/>
                  </a:lnTo>
                  <a:cubicBezTo>
                    <a:pt x="31" y="9949"/>
                    <a:pt x="1" y="10222"/>
                    <a:pt x="153" y="10374"/>
                  </a:cubicBezTo>
                  <a:lnTo>
                    <a:pt x="4439" y="15146"/>
                  </a:lnTo>
                  <a:lnTo>
                    <a:pt x="9029" y="20283"/>
                  </a:lnTo>
                  <a:cubicBezTo>
                    <a:pt x="9095" y="20367"/>
                    <a:pt x="9208" y="20414"/>
                    <a:pt x="9321" y="20414"/>
                  </a:cubicBezTo>
                  <a:cubicBezTo>
                    <a:pt x="9414" y="20414"/>
                    <a:pt x="9507" y="20382"/>
                    <a:pt x="9576" y="20314"/>
                  </a:cubicBezTo>
                  <a:lnTo>
                    <a:pt x="13527" y="16788"/>
                  </a:lnTo>
                  <a:lnTo>
                    <a:pt x="15381" y="15116"/>
                  </a:lnTo>
                  <a:lnTo>
                    <a:pt x="20427" y="10587"/>
                  </a:lnTo>
                  <a:cubicBezTo>
                    <a:pt x="20579" y="10435"/>
                    <a:pt x="20579" y="10222"/>
                    <a:pt x="20518" y="10010"/>
                  </a:cubicBezTo>
                  <a:lnTo>
                    <a:pt x="15807" y="4782"/>
                  </a:lnTo>
                  <a:lnTo>
                    <a:pt x="14044" y="2836"/>
                  </a:lnTo>
                  <a:lnTo>
                    <a:pt x="11612" y="131"/>
                  </a:lnTo>
                  <a:cubicBezTo>
                    <a:pt x="11529" y="48"/>
                    <a:pt x="11408" y="1"/>
                    <a:pt x="11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6747381" y="2153424"/>
              <a:ext cx="302458" cy="648061"/>
            </a:xfrm>
            <a:custGeom>
              <a:rect b="b" l="l" r="r" t="t"/>
              <a:pathLst>
                <a:path extrusionOk="0" h="20518" w="9576">
                  <a:moveTo>
                    <a:pt x="9575" y="2888"/>
                  </a:moveTo>
                  <a:lnTo>
                    <a:pt x="9089" y="16840"/>
                  </a:lnTo>
                  <a:lnTo>
                    <a:pt x="5138" y="20366"/>
                  </a:lnTo>
                  <a:cubicBezTo>
                    <a:pt x="4986" y="20518"/>
                    <a:pt x="4712" y="20487"/>
                    <a:pt x="4591" y="20335"/>
                  </a:cubicBezTo>
                  <a:lnTo>
                    <a:pt x="1" y="15198"/>
                  </a:lnTo>
                  <a:lnTo>
                    <a:pt x="335" y="5776"/>
                  </a:lnTo>
                  <a:lnTo>
                    <a:pt x="6597" y="153"/>
                  </a:lnTo>
                  <a:cubicBezTo>
                    <a:pt x="6749" y="1"/>
                    <a:pt x="7022" y="31"/>
                    <a:pt x="7174" y="183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7018128" y="2068934"/>
              <a:ext cx="37460" cy="78773"/>
            </a:xfrm>
            <a:custGeom>
              <a:rect b="b" l="l" r="r" t="t"/>
              <a:pathLst>
                <a:path extrusionOk="0" h="2494" w="1186">
                  <a:moveTo>
                    <a:pt x="1186" y="1"/>
                  </a:moveTo>
                  <a:lnTo>
                    <a:pt x="1125" y="2493"/>
                  </a:lnTo>
                  <a:lnTo>
                    <a:pt x="152" y="1429"/>
                  </a:lnTo>
                  <a:cubicBezTo>
                    <a:pt x="0" y="1277"/>
                    <a:pt x="61" y="1004"/>
                    <a:pt x="213" y="882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7093016" y="2305127"/>
              <a:ext cx="165158" cy="326431"/>
            </a:xfrm>
            <a:custGeom>
              <a:rect b="b" l="l" r="r" t="t"/>
              <a:pathLst>
                <a:path extrusionOk="0" h="10335" w="5229">
                  <a:moveTo>
                    <a:pt x="5076" y="5289"/>
                  </a:moveTo>
                  <a:cubicBezTo>
                    <a:pt x="5228" y="5441"/>
                    <a:pt x="5198" y="5684"/>
                    <a:pt x="5046" y="5806"/>
                  </a:cubicBezTo>
                  <a:lnTo>
                    <a:pt x="0" y="10335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7107419" y="1849102"/>
              <a:ext cx="192037" cy="552043"/>
            </a:xfrm>
            <a:custGeom>
              <a:rect b="b" l="l" r="r" t="t"/>
              <a:pathLst>
                <a:path extrusionOk="0" h="17478" w="6080">
                  <a:moveTo>
                    <a:pt x="6079" y="0"/>
                  </a:moveTo>
                  <a:lnTo>
                    <a:pt x="5471" y="17478"/>
                  </a:lnTo>
                  <a:lnTo>
                    <a:pt x="0" y="11399"/>
                  </a:lnTo>
                  <a:lnTo>
                    <a:pt x="213" y="5289"/>
                  </a:ln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7634478" y="1414209"/>
              <a:ext cx="196838" cy="649956"/>
            </a:xfrm>
            <a:custGeom>
              <a:rect b="b" l="l" r="r" t="t"/>
              <a:pathLst>
                <a:path extrusionOk="0" h="20578" w="6232">
                  <a:moveTo>
                    <a:pt x="6232" y="1429"/>
                  </a:moveTo>
                  <a:lnTo>
                    <a:pt x="5624" y="18146"/>
                  </a:lnTo>
                  <a:lnTo>
                    <a:pt x="3101" y="20426"/>
                  </a:lnTo>
                  <a:cubicBezTo>
                    <a:pt x="2949" y="20578"/>
                    <a:pt x="2675" y="20517"/>
                    <a:pt x="2584" y="20365"/>
                  </a:cubicBezTo>
                  <a:lnTo>
                    <a:pt x="0" y="17478"/>
                  </a:lnTo>
                  <a:lnTo>
                    <a:pt x="487" y="3860"/>
                  </a:lnTo>
                  <a:lnTo>
                    <a:pt x="4590" y="152"/>
                  </a:lnTo>
                  <a:cubicBezTo>
                    <a:pt x="4742" y="0"/>
                    <a:pt x="5016" y="61"/>
                    <a:pt x="5168" y="213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6488163" y="1167814"/>
              <a:ext cx="119075" cy="105273"/>
            </a:xfrm>
            <a:custGeom>
              <a:rect b="b" l="l" r="r" t="t"/>
              <a:pathLst>
                <a:path extrusionOk="0" h="3333" w="3770">
                  <a:moveTo>
                    <a:pt x="1784" y="1"/>
                  </a:moveTo>
                  <a:cubicBezTo>
                    <a:pt x="1570" y="1"/>
                    <a:pt x="1348" y="46"/>
                    <a:pt x="1126" y="141"/>
                  </a:cubicBezTo>
                  <a:cubicBezTo>
                    <a:pt x="366" y="476"/>
                    <a:pt x="1" y="1418"/>
                    <a:pt x="366" y="2239"/>
                  </a:cubicBezTo>
                  <a:lnTo>
                    <a:pt x="882" y="3333"/>
                  </a:lnTo>
                  <a:lnTo>
                    <a:pt x="3770" y="1996"/>
                  </a:lnTo>
                  <a:lnTo>
                    <a:pt x="3253" y="901"/>
                  </a:lnTo>
                  <a:cubicBezTo>
                    <a:pt x="3071" y="476"/>
                    <a:pt x="2767" y="202"/>
                    <a:pt x="2341" y="111"/>
                  </a:cubicBezTo>
                  <a:cubicBezTo>
                    <a:pt x="2167" y="38"/>
                    <a:pt x="1979" y="1"/>
                    <a:pt x="1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6516021" y="1230826"/>
              <a:ext cx="497337" cy="924556"/>
            </a:xfrm>
            <a:custGeom>
              <a:rect b="b" l="l" r="r" t="t"/>
              <a:pathLst>
                <a:path extrusionOk="0" h="29272" w="15746">
                  <a:moveTo>
                    <a:pt x="2888" y="1"/>
                  </a:moveTo>
                  <a:lnTo>
                    <a:pt x="0" y="1338"/>
                  </a:lnTo>
                  <a:lnTo>
                    <a:pt x="517" y="2463"/>
                  </a:lnTo>
                  <a:lnTo>
                    <a:pt x="1095" y="3648"/>
                  </a:lnTo>
                  <a:lnTo>
                    <a:pt x="1611" y="4833"/>
                  </a:lnTo>
                  <a:lnTo>
                    <a:pt x="12827" y="29211"/>
                  </a:lnTo>
                  <a:lnTo>
                    <a:pt x="12858" y="29271"/>
                  </a:lnTo>
                  <a:lnTo>
                    <a:pt x="15715" y="27964"/>
                  </a:lnTo>
                  <a:lnTo>
                    <a:pt x="15745" y="27934"/>
                  </a:lnTo>
                  <a:lnTo>
                    <a:pt x="15715" y="27904"/>
                  </a:lnTo>
                  <a:lnTo>
                    <a:pt x="4499" y="3496"/>
                  </a:lnTo>
                  <a:lnTo>
                    <a:pt x="3982" y="2311"/>
                  </a:lnTo>
                  <a:lnTo>
                    <a:pt x="3405" y="1156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6516021" y="1230826"/>
              <a:ext cx="107547" cy="77794"/>
            </a:xfrm>
            <a:custGeom>
              <a:rect b="b" l="l" r="r" t="t"/>
              <a:pathLst>
                <a:path extrusionOk="0" h="2463" w="3405">
                  <a:moveTo>
                    <a:pt x="2888" y="1"/>
                  </a:moveTo>
                  <a:lnTo>
                    <a:pt x="0" y="1338"/>
                  </a:lnTo>
                  <a:lnTo>
                    <a:pt x="517" y="2463"/>
                  </a:lnTo>
                  <a:lnTo>
                    <a:pt x="3405" y="1156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6533298" y="1266359"/>
              <a:ext cx="108526" cy="79721"/>
            </a:xfrm>
            <a:custGeom>
              <a:rect b="b" l="l" r="r" t="t"/>
              <a:pathLst>
                <a:path extrusionOk="0" h="2524" w="3436">
                  <a:moveTo>
                    <a:pt x="2888" y="0"/>
                  </a:moveTo>
                  <a:lnTo>
                    <a:pt x="1" y="1338"/>
                  </a:lnTo>
                  <a:lnTo>
                    <a:pt x="517" y="2523"/>
                  </a:lnTo>
                  <a:lnTo>
                    <a:pt x="3435" y="1186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6549628" y="1303787"/>
              <a:ext cx="108494" cy="79721"/>
            </a:xfrm>
            <a:custGeom>
              <a:rect b="b" l="l" r="r" t="t"/>
              <a:pathLst>
                <a:path extrusionOk="0" h="2524" w="3435">
                  <a:moveTo>
                    <a:pt x="2918" y="1"/>
                  </a:moveTo>
                  <a:lnTo>
                    <a:pt x="0" y="1338"/>
                  </a:lnTo>
                  <a:lnTo>
                    <a:pt x="547" y="2523"/>
                  </a:lnTo>
                  <a:lnTo>
                    <a:pt x="3435" y="1186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6921162" y="2112142"/>
              <a:ext cx="110168" cy="142922"/>
            </a:xfrm>
            <a:custGeom>
              <a:rect b="b" l="l" r="r" t="t"/>
              <a:pathLst>
                <a:path extrusionOk="0" h="4525" w="3488">
                  <a:moveTo>
                    <a:pt x="2888" y="1"/>
                  </a:moveTo>
                  <a:lnTo>
                    <a:pt x="0" y="1368"/>
                  </a:lnTo>
                  <a:lnTo>
                    <a:pt x="2310" y="3891"/>
                  </a:lnTo>
                  <a:lnTo>
                    <a:pt x="2797" y="4438"/>
                  </a:lnTo>
                  <a:cubicBezTo>
                    <a:pt x="2865" y="4498"/>
                    <a:pt x="2950" y="4524"/>
                    <a:pt x="3037" y="4524"/>
                  </a:cubicBezTo>
                  <a:cubicBezTo>
                    <a:pt x="3258" y="4524"/>
                    <a:pt x="3487" y="4353"/>
                    <a:pt x="3465" y="4134"/>
                  </a:cubicBezTo>
                  <a:lnTo>
                    <a:pt x="3344" y="3405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rgbClr val="FEBE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6994123" y="2219658"/>
              <a:ext cx="37207" cy="35407"/>
            </a:xfrm>
            <a:custGeom>
              <a:rect b="b" l="l" r="r" t="t"/>
              <a:pathLst>
                <a:path extrusionOk="0" h="1121" w="1178">
                  <a:moveTo>
                    <a:pt x="1034" y="1"/>
                  </a:moveTo>
                  <a:lnTo>
                    <a:pt x="0" y="487"/>
                  </a:lnTo>
                  <a:lnTo>
                    <a:pt x="487" y="1034"/>
                  </a:lnTo>
                  <a:cubicBezTo>
                    <a:pt x="555" y="1094"/>
                    <a:pt x="640" y="1120"/>
                    <a:pt x="727" y="1120"/>
                  </a:cubicBezTo>
                  <a:cubicBezTo>
                    <a:pt x="948" y="1120"/>
                    <a:pt x="1177" y="949"/>
                    <a:pt x="1155" y="730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4684249" y="940465"/>
              <a:ext cx="1435286" cy="351825"/>
            </a:xfrm>
            <a:custGeom>
              <a:rect b="b" l="l" r="r" t="t"/>
              <a:pathLst>
                <a:path extrusionOk="0" h="11139" w="45442">
                  <a:moveTo>
                    <a:pt x="1523" y="1"/>
                  </a:moveTo>
                  <a:cubicBezTo>
                    <a:pt x="1070" y="1"/>
                    <a:pt x="691" y="368"/>
                    <a:pt x="608" y="835"/>
                  </a:cubicBezTo>
                  <a:lnTo>
                    <a:pt x="0" y="5820"/>
                  </a:lnTo>
                  <a:lnTo>
                    <a:pt x="44712" y="11139"/>
                  </a:lnTo>
                  <a:lnTo>
                    <a:pt x="45442" y="5212"/>
                  </a:lnTo>
                  <a:lnTo>
                    <a:pt x="1672" y="14"/>
                  </a:lnTo>
                  <a:cubicBezTo>
                    <a:pt x="1622" y="5"/>
                    <a:pt x="1572" y="1"/>
                    <a:pt x="1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4707275" y="965859"/>
              <a:ext cx="322609" cy="171886"/>
            </a:xfrm>
            <a:custGeom>
              <a:rect b="b" l="l" r="r" t="t"/>
              <a:pathLst>
                <a:path extrusionOk="0" h="5442" w="10214">
                  <a:moveTo>
                    <a:pt x="7569" y="0"/>
                  </a:moveTo>
                  <a:lnTo>
                    <a:pt x="1" y="5076"/>
                  </a:lnTo>
                  <a:lnTo>
                    <a:pt x="2645" y="5441"/>
                  </a:lnTo>
                  <a:lnTo>
                    <a:pt x="10214" y="304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4924264" y="991791"/>
              <a:ext cx="322609" cy="170906"/>
            </a:xfrm>
            <a:custGeom>
              <a:rect b="b" l="l" r="r" t="t"/>
              <a:pathLst>
                <a:path extrusionOk="0" h="5411" w="10214">
                  <a:moveTo>
                    <a:pt x="7569" y="0"/>
                  </a:moveTo>
                  <a:lnTo>
                    <a:pt x="0" y="5107"/>
                  </a:lnTo>
                  <a:lnTo>
                    <a:pt x="2675" y="5410"/>
                  </a:lnTo>
                  <a:lnTo>
                    <a:pt x="10213" y="304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5143148" y="1017690"/>
              <a:ext cx="322609" cy="170938"/>
            </a:xfrm>
            <a:custGeom>
              <a:rect b="b" l="l" r="r" t="t"/>
              <a:pathLst>
                <a:path extrusionOk="0" h="5412" w="10214">
                  <a:moveTo>
                    <a:pt x="7539" y="1"/>
                  </a:moveTo>
                  <a:lnTo>
                    <a:pt x="1" y="5077"/>
                  </a:lnTo>
                  <a:lnTo>
                    <a:pt x="2645" y="5411"/>
                  </a:lnTo>
                  <a:lnTo>
                    <a:pt x="10213" y="335"/>
                  </a:lnTo>
                  <a:lnTo>
                    <a:pt x="7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5361084" y="1043622"/>
              <a:ext cx="322609" cy="170906"/>
            </a:xfrm>
            <a:custGeom>
              <a:rect b="b" l="l" r="r" t="t"/>
              <a:pathLst>
                <a:path extrusionOk="0" h="5411" w="10214">
                  <a:moveTo>
                    <a:pt x="7569" y="0"/>
                  </a:moveTo>
                  <a:lnTo>
                    <a:pt x="0" y="5107"/>
                  </a:lnTo>
                  <a:lnTo>
                    <a:pt x="2675" y="5411"/>
                  </a:lnTo>
                  <a:lnTo>
                    <a:pt x="10213" y="304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5578042" y="1068574"/>
              <a:ext cx="323588" cy="171886"/>
            </a:xfrm>
            <a:custGeom>
              <a:rect b="b" l="l" r="r" t="t"/>
              <a:pathLst>
                <a:path extrusionOk="0" h="5442" w="10245">
                  <a:moveTo>
                    <a:pt x="7569" y="1"/>
                  </a:moveTo>
                  <a:lnTo>
                    <a:pt x="1" y="5138"/>
                  </a:lnTo>
                  <a:lnTo>
                    <a:pt x="2676" y="5442"/>
                  </a:lnTo>
                  <a:lnTo>
                    <a:pt x="10244" y="365"/>
                  </a:lnTo>
                  <a:lnTo>
                    <a:pt x="75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5796957" y="1095453"/>
              <a:ext cx="322578" cy="169959"/>
            </a:xfrm>
            <a:custGeom>
              <a:rect b="b" l="l" r="r" t="t"/>
              <a:pathLst>
                <a:path extrusionOk="0" h="5381" w="10213">
                  <a:moveTo>
                    <a:pt x="7569" y="1"/>
                  </a:moveTo>
                  <a:lnTo>
                    <a:pt x="0" y="5077"/>
                  </a:lnTo>
                  <a:lnTo>
                    <a:pt x="2644" y="5381"/>
                  </a:lnTo>
                  <a:lnTo>
                    <a:pt x="10213" y="305"/>
                  </a:lnTo>
                  <a:lnTo>
                    <a:pt x="75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4405827" y="1124258"/>
              <a:ext cx="1627322" cy="1289331"/>
            </a:xfrm>
            <a:custGeom>
              <a:rect b="b" l="l" r="r" t="t"/>
              <a:pathLst>
                <a:path extrusionOk="0" h="40821" w="51522">
                  <a:moveTo>
                    <a:pt x="8815" y="1"/>
                  </a:moveTo>
                  <a:lnTo>
                    <a:pt x="153" y="25898"/>
                  </a:lnTo>
                  <a:cubicBezTo>
                    <a:pt x="1" y="26384"/>
                    <a:pt x="274" y="26962"/>
                    <a:pt x="761" y="27113"/>
                  </a:cubicBezTo>
                  <a:lnTo>
                    <a:pt x="41643" y="40761"/>
                  </a:lnTo>
                  <a:cubicBezTo>
                    <a:pt x="41750" y="40801"/>
                    <a:pt x="41861" y="40821"/>
                    <a:pt x="41970" y="40821"/>
                  </a:cubicBezTo>
                  <a:cubicBezTo>
                    <a:pt x="42353" y="40821"/>
                    <a:pt x="42717" y="40579"/>
                    <a:pt x="42859" y="40153"/>
                  </a:cubicBezTo>
                  <a:lnTo>
                    <a:pt x="51521" y="14226"/>
                  </a:lnTo>
                  <a:lnTo>
                    <a:pt x="8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4623764" y="1124258"/>
              <a:ext cx="1408407" cy="628857"/>
            </a:xfrm>
            <a:custGeom>
              <a:rect b="b" l="l" r="r" t="t"/>
              <a:pathLst>
                <a:path extrusionOk="0" h="19910" w="44591">
                  <a:moveTo>
                    <a:pt x="1885" y="1"/>
                  </a:moveTo>
                  <a:lnTo>
                    <a:pt x="0" y="5654"/>
                  </a:lnTo>
                  <a:lnTo>
                    <a:pt x="42706" y="19910"/>
                  </a:lnTo>
                  <a:lnTo>
                    <a:pt x="44591" y="14256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4704400" y="1130986"/>
              <a:ext cx="228517" cy="273652"/>
            </a:xfrm>
            <a:custGeom>
              <a:rect b="b" l="l" r="r" t="t"/>
              <a:pathLst>
                <a:path extrusionOk="0" h="8664" w="7235">
                  <a:moveTo>
                    <a:pt x="1" y="0"/>
                  </a:moveTo>
                  <a:lnTo>
                    <a:pt x="4682" y="7842"/>
                  </a:lnTo>
                  <a:lnTo>
                    <a:pt x="7235" y="8663"/>
                  </a:lnTo>
                  <a:lnTo>
                    <a:pt x="7235" y="8663"/>
                  </a:lnTo>
                  <a:lnTo>
                    <a:pt x="2554" y="8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4913683" y="1201073"/>
              <a:ext cx="226622" cy="273652"/>
            </a:xfrm>
            <a:custGeom>
              <a:rect b="b" l="l" r="r" t="t"/>
              <a:pathLst>
                <a:path extrusionOk="0" h="8664" w="7175">
                  <a:moveTo>
                    <a:pt x="1" y="0"/>
                  </a:moveTo>
                  <a:lnTo>
                    <a:pt x="4621" y="7812"/>
                  </a:lnTo>
                  <a:lnTo>
                    <a:pt x="7174" y="8663"/>
                  </a:lnTo>
                  <a:lnTo>
                    <a:pt x="2554" y="8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5121070" y="1270181"/>
              <a:ext cx="228517" cy="273652"/>
            </a:xfrm>
            <a:custGeom>
              <a:rect b="b" l="l" r="r" t="t"/>
              <a:pathLst>
                <a:path extrusionOk="0" h="8664" w="7235">
                  <a:moveTo>
                    <a:pt x="0" y="1"/>
                  </a:moveTo>
                  <a:lnTo>
                    <a:pt x="4681" y="7843"/>
                  </a:lnTo>
                  <a:lnTo>
                    <a:pt x="7235" y="8664"/>
                  </a:lnTo>
                  <a:lnTo>
                    <a:pt x="7235" y="8664"/>
                  </a:lnTo>
                  <a:lnTo>
                    <a:pt x="2554" y="8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5330352" y="1340268"/>
              <a:ext cx="226622" cy="273652"/>
            </a:xfrm>
            <a:custGeom>
              <a:rect b="b" l="l" r="r" t="t"/>
              <a:pathLst>
                <a:path extrusionOk="0" h="8664" w="7175">
                  <a:moveTo>
                    <a:pt x="1" y="1"/>
                  </a:moveTo>
                  <a:lnTo>
                    <a:pt x="4621" y="7812"/>
                  </a:lnTo>
                  <a:lnTo>
                    <a:pt x="7174" y="8663"/>
                  </a:lnTo>
                  <a:lnTo>
                    <a:pt x="2493" y="8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5537739" y="1408429"/>
              <a:ext cx="227538" cy="274600"/>
            </a:xfrm>
            <a:custGeom>
              <a:rect b="b" l="l" r="r" t="t"/>
              <a:pathLst>
                <a:path extrusionOk="0" h="8694" w="7204">
                  <a:moveTo>
                    <a:pt x="0" y="1"/>
                  </a:moveTo>
                  <a:lnTo>
                    <a:pt x="4681" y="7873"/>
                  </a:lnTo>
                  <a:lnTo>
                    <a:pt x="7204" y="8694"/>
                  </a:lnTo>
                  <a:lnTo>
                    <a:pt x="2553" y="8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5745095" y="1478516"/>
              <a:ext cx="228517" cy="274600"/>
            </a:xfrm>
            <a:custGeom>
              <a:rect b="b" l="l" r="r" t="t"/>
              <a:pathLst>
                <a:path extrusionOk="0" h="8694" w="7235">
                  <a:moveTo>
                    <a:pt x="1" y="1"/>
                  </a:moveTo>
                  <a:lnTo>
                    <a:pt x="4682" y="7843"/>
                  </a:lnTo>
                  <a:lnTo>
                    <a:pt x="7235" y="8694"/>
                  </a:lnTo>
                  <a:lnTo>
                    <a:pt x="2554" y="8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4631439" y="1074828"/>
              <a:ext cx="105652" cy="98893"/>
            </a:xfrm>
            <a:custGeom>
              <a:rect b="b" l="l" r="r" t="t"/>
              <a:pathLst>
                <a:path extrusionOk="0" h="3131" w="3345">
                  <a:moveTo>
                    <a:pt x="1646" y="1"/>
                  </a:moveTo>
                  <a:cubicBezTo>
                    <a:pt x="883" y="1"/>
                    <a:pt x="234" y="602"/>
                    <a:pt x="122" y="1383"/>
                  </a:cubicBezTo>
                  <a:cubicBezTo>
                    <a:pt x="1" y="2234"/>
                    <a:pt x="639" y="2994"/>
                    <a:pt x="1490" y="3116"/>
                  </a:cubicBezTo>
                  <a:cubicBezTo>
                    <a:pt x="1563" y="3126"/>
                    <a:pt x="1635" y="3131"/>
                    <a:pt x="1705" y="3131"/>
                  </a:cubicBezTo>
                  <a:cubicBezTo>
                    <a:pt x="2492" y="3131"/>
                    <a:pt x="3139" y="2529"/>
                    <a:pt x="3223" y="1748"/>
                  </a:cubicBezTo>
                  <a:cubicBezTo>
                    <a:pt x="3344" y="867"/>
                    <a:pt x="2736" y="107"/>
                    <a:pt x="1855" y="15"/>
                  </a:cubicBezTo>
                  <a:cubicBezTo>
                    <a:pt x="1785" y="5"/>
                    <a:pt x="1715" y="1"/>
                    <a:pt x="1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4660245" y="1101170"/>
              <a:ext cx="48988" cy="46240"/>
            </a:xfrm>
            <a:custGeom>
              <a:rect b="b" l="l" r="r" t="t"/>
              <a:pathLst>
                <a:path extrusionOk="0" h="1464" w="1551">
                  <a:moveTo>
                    <a:pt x="797" y="0"/>
                  </a:moveTo>
                  <a:cubicBezTo>
                    <a:pt x="423" y="0"/>
                    <a:pt x="89" y="293"/>
                    <a:pt x="31" y="640"/>
                  </a:cubicBezTo>
                  <a:cubicBezTo>
                    <a:pt x="0" y="1036"/>
                    <a:pt x="304" y="1400"/>
                    <a:pt x="669" y="1461"/>
                  </a:cubicBezTo>
                  <a:cubicBezTo>
                    <a:pt x="687" y="1463"/>
                    <a:pt x="706" y="1463"/>
                    <a:pt x="724" y="1463"/>
                  </a:cubicBezTo>
                  <a:cubicBezTo>
                    <a:pt x="1097" y="1463"/>
                    <a:pt x="1432" y="1169"/>
                    <a:pt x="1490" y="792"/>
                  </a:cubicBezTo>
                  <a:cubicBezTo>
                    <a:pt x="1551" y="428"/>
                    <a:pt x="1247" y="33"/>
                    <a:pt x="852" y="2"/>
                  </a:cubicBezTo>
                  <a:cubicBezTo>
                    <a:pt x="833" y="1"/>
                    <a:pt x="815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4665993" y="1399806"/>
              <a:ext cx="1236584" cy="412848"/>
            </a:xfrm>
            <a:custGeom>
              <a:rect b="b" l="l" r="r" t="t"/>
              <a:pathLst>
                <a:path extrusionOk="0" fill="none" h="13071" w="39151">
                  <a:moveTo>
                    <a:pt x="1" y="0"/>
                  </a:moveTo>
                  <a:lnTo>
                    <a:pt x="39151" y="13070"/>
                  </a:lnTo>
                </a:path>
              </a:pathLst>
            </a:custGeom>
            <a:noFill/>
            <a:ln cap="rnd" cmpd="sng" w="9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4603613" y="1587010"/>
              <a:ext cx="1235605" cy="412848"/>
            </a:xfrm>
            <a:custGeom>
              <a:rect b="b" l="l" r="r" t="t"/>
              <a:pathLst>
                <a:path extrusionOk="0" fill="none" h="13071" w="39120">
                  <a:moveTo>
                    <a:pt x="0" y="0"/>
                  </a:moveTo>
                  <a:lnTo>
                    <a:pt x="39119" y="13070"/>
                  </a:lnTo>
                </a:path>
              </a:pathLst>
            </a:custGeom>
            <a:noFill/>
            <a:ln cap="rnd" cmpd="sng" w="9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5528137" y="1708928"/>
              <a:ext cx="62412" cy="188215"/>
            </a:xfrm>
            <a:custGeom>
              <a:rect b="b" l="l" r="r" t="t"/>
              <a:pathLst>
                <a:path extrusionOk="0" fill="none" h="5959" w="1976">
                  <a:moveTo>
                    <a:pt x="1976" y="1"/>
                  </a:moveTo>
                  <a:lnTo>
                    <a:pt x="0" y="5958"/>
                  </a:lnTo>
                </a:path>
              </a:pathLst>
            </a:custGeom>
            <a:noFill/>
            <a:ln cap="rnd" cmpd="sng" w="9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4914662" y="1504447"/>
              <a:ext cx="62444" cy="187236"/>
            </a:xfrm>
            <a:custGeom>
              <a:rect b="b" l="l" r="r" t="t"/>
              <a:pathLst>
                <a:path extrusionOk="0" fill="none" h="5928" w="1977">
                  <a:moveTo>
                    <a:pt x="0" y="5927"/>
                  </a:moveTo>
                  <a:lnTo>
                    <a:pt x="1976" y="0"/>
                  </a:lnTo>
                </a:path>
              </a:pathLst>
            </a:custGeom>
            <a:noFill/>
            <a:ln cap="rnd" cmpd="sng" w="9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4568080" y="1695505"/>
              <a:ext cx="455108" cy="150755"/>
            </a:xfrm>
            <a:custGeom>
              <a:rect b="b" l="l" r="r" t="t"/>
              <a:pathLst>
                <a:path extrusionOk="0" fill="none" h="4773" w="14409">
                  <a:moveTo>
                    <a:pt x="1" y="0"/>
                  </a:moveTo>
                  <a:lnTo>
                    <a:pt x="14408" y="4772"/>
                  </a:lnTo>
                </a:path>
              </a:pathLst>
            </a:custGeom>
            <a:noFill/>
            <a:ln cap="rnd" cmpd="sng" w="9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4546002" y="1757885"/>
              <a:ext cx="456056" cy="151734"/>
            </a:xfrm>
            <a:custGeom>
              <a:rect b="b" l="l" r="r" t="t"/>
              <a:pathLst>
                <a:path extrusionOk="0" fill="none" h="4804" w="14439">
                  <a:moveTo>
                    <a:pt x="0" y="1"/>
                  </a:moveTo>
                  <a:lnTo>
                    <a:pt x="14438" y="4803"/>
                  </a:lnTo>
                </a:path>
              </a:pathLst>
            </a:custGeom>
            <a:noFill/>
            <a:ln cap="rnd" cmpd="sng" w="9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4525850" y="1821244"/>
              <a:ext cx="240994" cy="80700"/>
            </a:xfrm>
            <a:custGeom>
              <a:rect b="b" l="l" r="r" t="t"/>
              <a:pathLst>
                <a:path extrusionOk="0" fill="none" h="2555" w="7630">
                  <a:moveTo>
                    <a:pt x="0" y="1"/>
                  </a:moveTo>
                  <a:lnTo>
                    <a:pt x="7629" y="2554"/>
                  </a:lnTo>
                </a:path>
              </a:pathLst>
            </a:custGeom>
            <a:noFill/>
            <a:ln cap="rnd" cmpd="sng" w="9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5513735" y="2277269"/>
              <a:ext cx="210261" cy="70119"/>
            </a:xfrm>
            <a:custGeom>
              <a:rect b="b" l="l" r="r" t="t"/>
              <a:pathLst>
                <a:path extrusionOk="0" fill="none" h="2220" w="6657">
                  <a:moveTo>
                    <a:pt x="6657" y="2220"/>
                  </a:moveTo>
                  <a:lnTo>
                    <a:pt x="0" y="1"/>
                  </a:lnTo>
                </a:path>
              </a:pathLst>
            </a:custGeom>
            <a:noFill/>
            <a:ln cap="rnd" cmpd="sng" w="9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6432479" y="2617123"/>
              <a:ext cx="1790522" cy="1349185"/>
            </a:xfrm>
            <a:custGeom>
              <a:rect b="b" l="l" r="r" t="t"/>
              <a:pathLst>
                <a:path extrusionOk="0" h="42716" w="56689">
                  <a:moveTo>
                    <a:pt x="28360" y="1"/>
                  </a:moveTo>
                  <a:cubicBezTo>
                    <a:pt x="12706" y="1"/>
                    <a:pt x="1" y="9180"/>
                    <a:pt x="1" y="20548"/>
                  </a:cubicBezTo>
                  <a:cubicBezTo>
                    <a:pt x="1" y="25259"/>
                    <a:pt x="2189" y="29606"/>
                    <a:pt x="5867" y="33102"/>
                  </a:cubicBezTo>
                  <a:lnTo>
                    <a:pt x="2524" y="41855"/>
                  </a:lnTo>
                  <a:cubicBezTo>
                    <a:pt x="2394" y="42296"/>
                    <a:pt x="2729" y="42715"/>
                    <a:pt x="3133" y="42715"/>
                  </a:cubicBezTo>
                  <a:cubicBezTo>
                    <a:pt x="3202" y="42715"/>
                    <a:pt x="3273" y="42703"/>
                    <a:pt x="3344" y="42676"/>
                  </a:cubicBezTo>
                  <a:lnTo>
                    <a:pt x="14652" y="38512"/>
                  </a:lnTo>
                  <a:cubicBezTo>
                    <a:pt x="18694" y="40153"/>
                    <a:pt x="23375" y="41096"/>
                    <a:pt x="28360" y="41096"/>
                  </a:cubicBezTo>
                  <a:cubicBezTo>
                    <a:pt x="44014" y="41096"/>
                    <a:pt x="56689" y="31916"/>
                    <a:pt x="56689" y="20548"/>
                  </a:cubicBezTo>
                  <a:cubicBezTo>
                    <a:pt x="56689" y="9180"/>
                    <a:pt x="44014" y="1"/>
                    <a:pt x="283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6789642" y="2865792"/>
              <a:ext cx="1078154" cy="716221"/>
            </a:xfrm>
            <a:custGeom>
              <a:rect b="b" l="l" r="r" t="t"/>
              <a:pathLst>
                <a:path extrusionOk="0" h="22676" w="34135">
                  <a:moveTo>
                    <a:pt x="517" y="0"/>
                  </a:moveTo>
                  <a:cubicBezTo>
                    <a:pt x="213" y="0"/>
                    <a:pt x="0" y="213"/>
                    <a:pt x="0" y="517"/>
                  </a:cubicBezTo>
                  <a:lnTo>
                    <a:pt x="0" y="22128"/>
                  </a:lnTo>
                  <a:cubicBezTo>
                    <a:pt x="0" y="22432"/>
                    <a:pt x="213" y="22675"/>
                    <a:pt x="517" y="22675"/>
                  </a:cubicBezTo>
                  <a:lnTo>
                    <a:pt x="33618" y="22675"/>
                  </a:lnTo>
                  <a:cubicBezTo>
                    <a:pt x="33891" y="22675"/>
                    <a:pt x="34135" y="22432"/>
                    <a:pt x="34135" y="22128"/>
                  </a:cubicBezTo>
                  <a:lnTo>
                    <a:pt x="34135" y="517"/>
                  </a:lnTo>
                  <a:cubicBezTo>
                    <a:pt x="34135" y="213"/>
                    <a:pt x="33922" y="0"/>
                    <a:pt x="33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6789642" y="3635740"/>
              <a:ext cx="1078154" cy="55716"/>
            </a:xfrm>
            <a:custGeom>
              <a:rect b="b" l="l" r="r" t="t"/>
              <a:pathLst>
                <a:path extrusionOk="0" h="1764" w="34135">
                  <a:moveTo>
                    <a:pt x="517" y="0"/>
                  </a:moveTo>
                  <a:cubicBezTo>
                    <a:pt x="213" y="0"/>
                    <a:pt x="0" y="244"/>
                    <a:pt x="0" y="548"/>
                  </a:cubicBezTo>
                  <a:lnTo>
                    <a:pt x="0" y="1216"/>
                  </a:lnTo>
                  <a:cubicBezTo>
                    <a:pt x="0" y="1520"/>
                    <a:pt x="213" y="1763"/>
                    <a:pt x="517" y="1763"/>
                  </a:cubicBezTo>
                  <a:lnTo>
                    <a:pt x="33618" y="1763"/>
                  </a:lnTo>
                  <a:cubicBezTo>
                    <a:pt x="33891" y="1763"/>
                    <a:pt x="34135" y="1520"/>
                    <a:pt x="34135" y="1216"/>
                  </a:cubicBezTo>
                  <a:lnTo>
                    <a:pt x="34135" y="548"/>
                  </a:lnTo>
                  <a:cubicBezTo>
                    <a:pt x="34135" y="244"/>
                    <a:pt x="33922" y="0"/>
                    <a:pt x="33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7204385" y="3101321"/>
              <a:ext cx="228517" cy="242983"/>
            </a:xfrm>
            <a:custGeom>
              <a:rect b="b" l="l" r="r" t="t"/>
              <a:pathLst>
                <a:path extrusionOk="0" h="7693" w="7235">
                  <a:moveTo>
                    <a:pt x="416" y="1"/>
                  </a:moveTo>
                  <a:cubicBezTo>
                    <a:pt x="199" y="1"/>
                    <a:pt x="0" y="181"/>
                    <a:pt x="0" y="416"/>
                  </a:cubicBezTo>
                  <a:lnTo>
                    <a:pt x="0" y="7315"/>
                  </a:lnTo>
                  <a:cubicBezTo>
                    <a:pt x="0" y="7536"/>
                    <a:pt x="176" y="7692"/>
                    <a:pt x="377" y="7692"/>
                  </a:cubicBezTo>
                  <a:cubicBezTo>
                    <a:pt x="453" y="7692"/>
                    <a:pt x="533" y="7670"/>
                    <a:pt x="608" y="7619"/>
                  </a:cubicBezTo>
                  <a:lnTo>
                    <a:pt x="6930" y="4185"/>
                  </a:lnTo>
                  <a:cubicBezTo>
                    <a:pt x="7234" y="4033"/>
                    <a:pt x="7234" y="3607"/>
                    <a:pt x="6930" y="3455"/>
                  </a:cubicBezTo>
                  <a:lnTo>
                    <a:pt x="608" y="51"/>
                  </a:lnTo>
                  <a:cubicBezTo>
                    <a:pt x="546" y="16"/>
                    <a:pt x="480" y="1"/>
                    <a:pt x="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6802118" y="3649195"/>
              <a:ext cx="402298" cy="28806"/>
            </a:xfrm>
            <a:custGeom>
              <a:rect b="b" l="l" r="r" t="t"/>
              <a:pathLst>
                <a:path extrusionOk="0" h="912" w="12737">
                  <a:moveTo>
                    <a:pt x="213" y="0"/>
                  </a:moveTo>
                  <a:cubicBezTo>
                    <a:pt x="91" y="0"/>
                    <a:pt x="0" y="61"/>
                    <a:pt x="0" y="182"/>
                  </a:cubicBezTo>
                  <a:lnTo>
                    <a:pt x="0" y="729"/>
                  </a:lnTo>
                  <a:cubicBezTo>
                    <a:pt x="0" y="821"/>
                    <a:pt x="91" y="912"/>
                    <a:pt x="213" y="912"/>
                  </a:cubicBezTo>
                  <a:lnTo>
                    <a:pt x="12736" y="912"/>
                  </a:lnTo>
                  <a:lnTo>
                    <a:pt x="127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7149648" y="3607882"/>
              <a:ext cx="109474" cy="110453"/>
            </a:xfrm>
            <a:custGeom>
              <a:rect b="b" l="l" r="r" t="t"/>
              <a:pathLst>
                <a:path extrusionOk="0" h="3497" w="3466">
                  <a:moveTo>
                    <a:pt x="1733" y="1"/>
                  </a:moveTo>
                  <a:cubicBezTo>
                    <a:pt x="760" y="1"/>
                    <a:pt x="1" y="791"/>
                    <a:pt x="1" y="1764"/>
                  </a:cubicBezTo>
                  <a:cubicBezTo>
                    <a:pt x="1" y="2737"/>
                    <a:pt x="760" y="3496"/>
                    <a:pt x="1733" y="3496"/>
                  </a:cubicBezTo>
                  <a:cubicBezTo>
                    <a:pt x="2706" y="3496"/>
                    <a:pt x="3466" y="2737"/>
                    <a:pt x="3466" y="1764"/>
                  </a:cubicBezTo>
                  <a:cubicBezTo>
                    <a:pt x="3466" y="791"/>
                    <a:pt x="2706" y="1"/>
                    <a:pt x="1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7174600" y="3633813"/>
              <a:ext cx="59569" cy="59569"/>
            </a:xfrm>
            <a:custGeom>
              <a:rect b="b" l="l" r="r" t="t"/>
              <a:pathLst>
                <a:path extrusionOk="0" h="1886" w="1886">
                  <a:moveTo>
                    <a:pt x="943" y="1"/>
                  </a:moveTo>
                  <a:cubicBezTo>
                    <a:pt x="426" y="1"/>
                    <a:pt x="1" y="396"/>
                    <a:pt x="1" y="943"/>
                  </a:cubicBezTo>
                  <a:cubicBezTo>
                    <a:pt x="1" y="1460"/>
                    <a:pt x="426" y="1885"/>
                    <a:pt x="943" y="1885"/>
                  </a:cubicBezTo>
                  <a:cubicBezTo>
                    <a:pt x="1490" y="1885"/>
                    <a:pt x="1885" y="1460"/>
                    <a:pt x="1885" y="943"/>
                  </a:cubicBezTo>
                  <a:cubicBezTo>
                    <a:pt x="1885" y="396"/>
                    <a:pt x="1490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7538459" y="3524371"/>
              <a:ext cx="156535" cy="154135"/>
            </a:xfrm>
            <a:custGeom>
              <a:rect b="b" l="l" r="r" t="t"/>
              <a:pathLst>
                <a:path extrusionOk="0" h="4880" w="4956">
                  <a:moveTo>
                    <a:pt x="153" y="1"/>
                  </a:moveTo>
                  <a:cubicBezTo>
                    <a:pt x="62" y="1"/>
                    <a:pt x="1" y="61"/>
                    <a:pt x="31" y="153"/>
                  </a:cubicBezTo>
                  <a:lnTo>
                    <a:pt x="1673" y="4833"/>
                  </a:lnTo>
                  <a:cubicBezTo>
                    <a:pt x="1688" y="4864"/>
                    <a:pt x="1726" y="4879"/>
                    <a:pt x="1764" y="4879"/>
                  </a:cubicBezTo>
                  <a:cubicBezTo>
                    <a:pt x="1802" y="4879"/>
                    <a:pt x="1840" y="4864"/>
                    <a:pt x="1855" y="4833"/>
                  </a:cubicBezTo>
                  <a:lnTo>
                    <a:pt x="2584" y="3344"/>
                  </a:lnTo>
                  <a:cubicBezTo>
                    <a:pt x="2584" y="3294"/>
                    <a:pt x="2612" y="3271"/>
                    <a:pt x="2647" y="3271"/>
                  </a:cubicBezTo>
                  <a:cubicBezTo>
                    <a:pt x="2676" y="3271"/>
                    <a:pt x="2709" y="3286"/>
                    <a:pt x="2736" y="3314"/>
                  </a:cubicBezTo>
                  <a:lnTo>
                    <a:pt x="3800" y="4317"/>
                  </a:lnTo>
                  <a:cubicBezTo>
                    <a:pt x="3815" y="4347"/>
                    <a:pt x="3838" y="4362"/>
                    <a:pt x="3865" y="4362"/>
                  </a:cubicBezTo>
                  <a:cubicBezTo>
                    <a:pt x="3891" y="4362"/>
                    <a:pt x="3922" y="4347"/>
                    <a:pt x="3952" y="4317"/>
                  </a:cubicBezTo>
                  <a:lnTo>
                    <a:pt x="4499" y="3830"/>
                  </a:lnTo>
                  <a:cubicBezTo>
                    <a:pt x="4560" y="3800"/>
                    <a:pt x="4560" y="3709"/>
                    <a:pt x="4499" y="3678"/>
                  </a:cubicBezTo>
                  <a:lnTo>
                    <a:pt x="3375" y="2645"/>
                  </a:lnTo>
                  <a:cubicBezTo>
                    <a:pt x="3284" y="2615"/>
                    <a:pt x="3344" y="2493"/>
                    <a:pt x="3375" y="2493"/>
                  </a:cubicBezTo>
                  <a:lnTo>
                    <a:pt x="4864" y="1733"/>
                  </a:lnTo>
                  <a:cubicBezTo>
                    <a:pt x="4955" y="1703"/>
                    <a:pt x="4925" y="1581"/>
                    <a:pt x="4864" y="1551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/>
          <p:nvPr/>
        </p:nvSpPr>
        <p:spPr>
          <a:xfrm>
            <a:off x="519414" y="2537328"/>
            <a:ext cx="682500" cy="682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b="1" sz="2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519414" y="1173395"/>
            <a:ext cx="682500" cy="68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b="1" sz="2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515469" y="3821003"/>
            <a:ext cx="682500" cy="68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b="1" sz="2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7942636" y="1173395"/>
            <a:ext cx="682500" cy="68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b="1" sz="2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7942636" y="2537328"/>
            <a:ext cx="682500" cy="682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</a:t>
            </a:r>
            <a:endParaRPr b="1" sz="2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2" name="Google Shape;262;p14"/>
          <p:cNvSpPr/>
          <p:nvPr/>
        </p:nvSpPr>
        <p:spPr>
          <a:xfrm>
            <a:off x="7942636" y="3820132"/>
            <a:ext cx="682500" cy="68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6</a:t>
            </a:r>
            <a:endParaRPr b="1" sz="2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3" name="Google Shape;263;p14"/>
          <p:cNvSpPr txBox="1"/>
          <p:nvPr>
            <p:ph type="title"/>
          </p:nvPr>
        </p:nvSpPr>
        <p:spPr>
          <a:xfrm>
            <a:off x="513600" y="410400"/>
            <a:ext cx="811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64" name="Google Shape;264;p14"/>
          <p:cNvSpPr txBox="1"/>
          <p:nvPr/>
        </p:nvSpPr>
        <p:spPr>
          <a:xfrm>
            <a:off x="6293422" y="3987073"/>
            <a:ext cx="1649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How successful was it</a:t>
            </a:r>
            <a:endParaRPr b="1" sz="18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5" name="Google Shape;265;p14"/>
          <p:cNvSpPr txBox="1"/>
          <p:nvPr/>
        </p:nvSpPr>
        <p:spPr>
          <a:xfrm>
            <a:off x="6230847" y="2667021"/>
            <a:ext cx="1649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Biggest challenges</a:t>
            </a:r>
            <a:endParaRPr b="1" sz="180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6230847" y="1340356"/>
            <a:ext cx="1649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Process</a:t>
            </a:r>
            <a:endParaRPr b="1" sz="18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7" name="Google Shape;267;p14"/>
          <p:cNvSpPr txBox="1"/>
          <p:nvPr/>
        </p:nvSpPr>
        <p:spPr>
          <a:xfrm>
            <a:off x="1290696" y="3987073"/>
            <a:ext cx="1649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Product goal</a:t>
            </a:r>
            <a:endParaRPr b="1" sz="18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1290696" y="2667021"/>
            <a:ext cx="1649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Inspiration for project</a:t>
            </a:r>
            <a:endParaRPr b="1" sz="180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9" name="Google Shape;269;p14"/>
          <p:cNvSpPr txBox="1"/>
          <p:nvPr/>
        </p:nvSpPr>
        <p:spPr>
          <a:xfrm>
            <a:off x="1290696" y="1340356"/>
            <a:ext cx="1649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Learning goal</a:t>
            </a:r>
            <a:endParaRPr b="1" sz="18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70" name="Google Shape;270;p14"/>
          <p:cNvGrpSpPr/>
          <p:nvPr/>
        </p:nvGrpSpPr>
        <p:grpSpPr>
          <a:xfrm>
            <a:off x="3159842" y="1179307"/>
            <a:ext cx="2850948" cy="3324050"/>
            <a:chOff x="3005825" y="1844100"/>
            <a:chExt cx="1745300" cy="2034925"/>
          </a:xfrm>
        </p:grpSpPr>
        <p:sp>
          <p:nvSpPr>
            <p:cNvPr id="271" name="Google Shape;271;p14"/>
            <p:cNvSpPr/>
            <p:nvPr/>
          </p:nvSpPr>
          <p:spPr>
            <a:xfrm>
              <a:off x="3399575" y="3187750"/>
              <a:ext cx="575450" cy="590900"/>
            </a:xfrm>
            <a:custGeom>
              <a:rect b="b" l="l" r="r" t="t"/>
              <a:pathLst>
                <a:path extrusionOk="0" h="23636" w="23018">
                  <a:moveTo>
                    <a:pt x="7468" y="2622"/>
                  </a:moveTo>
                  <a:cubicBezTo>
                    <a:pt x="8949" y="2622"/>
                    <a:pt x="10206" y="3758"/>
                    <a:pt x="10349" y="5298"/>
                  </a:cubicBezTo>
                  <a:cubicBezTo>
                    <a:pt x="10501" y="6858"/>
                    <a:pt x="9246" y="8266"/>
                    <a:pt x="7648" y="8418"/>
                  </a:cubicBezTo>
                  <a:cubicBezTo>
                    <a:pt x="7555" y="8427"/>
                    <a:pt x="7462" y="8431"/>
                    <a:pt x="7371" y="8431"/>
                  </a:cubicBezTo>
                  <a:cubicBezTo>
                    <a:pt x="5890" y="8431"/>
                    <a:pt x="4633" y="7296"/>
                    <a:pt x="4490" y="5755"/>
                  </a:cubicBezTo>
                  <a:cubicBezTo>
                    <a:pt x="4376" y="4157"/>
                    <a:pt x="5555" y="2749"/>
                    <a:pt x="7191" y="2635"/>
                  </a:cubicBezTo>
                  <a:cubicBezTo>
                    <a:pt x="7284" y="2626"/>
                    <a:pt x="7377" y="2622"/>
                    <a:pt x="7468" y="2622"/>
                  </a:cubicBezTo>
                  <a:close/>
                  <a:moveTo>
                    <a:pt x="8143" y="13210"/>
                  </a:moveTo>
                  <a:cubicBezTo>
                    <a:pt x="8870" y="13210"/>
                    <a:pt x="9477" y="13732"/>
                    <a:pt x="9550" y="14467"/>
                  </a:cubicBezTo>
                  <a:cubicBezTo>
                    <a:pt x="9588" y="15190"/>
                    <a:pt x="9017" y="15837"/>
                    <a:pt x="8257" y="15875"/>
                  </a:cubicBezTo>
                  <a:cubicBezTo>
                    <a:pt x="8213" y="15879"/>
                    <a:pt x="8169" y="15882"/>
                    <a:pt x="8126" y="15882"/>
                  </a:cubicBezTo>
                  <a:cubicBezTo>
                    <a:pt x="7487" y="15882"/>
                    <a:pt x="6885" y="15370"/>
                    <a:pt x="6849" y="14657"/>
                  </a:cubicBezTo>
                  <a:cubicBezTo>
                    <a:pt x="6811" y="13896"/>
                    <a:pt x="7305" y="13288"/>
                    <a:pt x="8066" y="13212"/>
                  </a:cubicBezTo>
                  <a:cubicBezTo>
                    <a:pt x="8092" y="13210"/>
                    <a:pt x="8117" y="13210"/>
                    <a:pt x="8143" y="13210"/>
                  </a:cubicBezTo>
                  <a:close/>
                  <a:moveTo>
                    <a:pt x="17282" y="10878"/>
                  </a:moveTo>
                  <a:cubicBezTo>
                    <a:pt x="18794" y="10878"/>
                    <a:pt x="20021" y="12047"/>
                    <a:pt x="20164" y="13554"/>
                  </a:cubicBezTo>
                  <a:cubicBezTo>
                    <a:pt x="20317" y="15190"/>
                    <a:pt x="19061" y="16597"/>
                    <a:pt x="17501" y="16712"/>
                  </a:cubicBezTo>
                  <a:cubicBezTo>
                    <a:pt x="17428" y="16717"/>
                    <a:pt x="17355" y="16719"/>
                    <a:pt x="17283" y="16719"/>
                  </a:cubicBezTo>
                  <a:cubicBezTo>
                    <a:pt x="15742" y="16719"/>
                    <a:pt x="14453" y="15575"/>
                    <a:pt x="14344" y="14048"/>
                  </a:cubicBezTo>
                  <a:cubicBezTo>
                    <a:pt x="14191" y="12413"/>
                    <a:pt x="15409" y="11043"/>
                    <a:pt x="17007" y="10891"/>
                  </a:cubicBezTo>
                  <a:cubicBezTo>
                    <a:pt x="17099" y="10882"/>
                    <a:pt x="17191" y="10878"/>
                    <a:pt x="17282" y="10878"/>
                  </a:cubicBezTo>
                  <a:close/>
                  <a:moveTo>
                    <a:pt x="8119" y="0"/>
                  </a:moveTo>
                  <a:cubicBezTo>
                    <a:pt x="7724" y="0"/>
                    <a:pt x="7326" y="16"/>
                    <a:pt x="6925" y="48"/>
                  </a:cubicBezTo>
                  <a:cubicBezTo>
                    <a:pt x="4376" y="239"/>
                    <a:pt x="1979" y="1152"/>
                    <a:pt x="1" y="2483"/>
                  </a:cubicBezTo>
                  <a:lnTo>
                    <a:pt x="1" y="12489"/>
                  </a:lnTo>
                  <a:cubicBezTo>
                    <a:pt x="1104" y="12831"/>
                    <a:pt x="1903" y="13858"/>
                    <a:pt x="1979" y="15038"/>
                  </a:cubicBezTo>
                  <a:cubicBezTo>
                    <a:pt x="2093" y="16407"/>
                    <a:pt x="1218" y="17663"/>
                    <a:pt x="1" y="18043"/>
                  </a:cubicBezTo>
                  <a:lnTo>
                    <a:pt x="1" y="19222"/>
                  </a:lnTo>
                  <a:cubicBezTo>
                    <a:pt x="1" y="21657"/>
                    <a:pt x="1979" y="23636"/>
                    <a:pt x="4414" y="23636"/>
                  </a:cubicBezTo>
                  <a:lnTo>
                    <a:pt x="5974" y="23636"/>
                  </a:lnTo>
                  <a:cubicBezTo>
                    <a:pt x="5936" y="22076"/>
                    <a:pt x="7077" y="20744"/>
                    <a:pt x="8637" y="20630"/>
                  </a:cubicBezTo>
                  <a:cubicBezTo>
                    <a:pt x="8708" y="20625"/>
                    <a:pt x="8779" y="20623"/>
                    <a:pt x="8849" y="20623"/>
                  </a:cubicBezTo>
                  <a:cubicBezTo>
                    <a:pt x="10393" y="20623"/>
                    <a:pt x="11687" y="21801"/>
                    <a:pt x="11833" y="23293"/>
                  </a:cubicBezTo>
                  <a:lnTo>
                    <a:pt x="11833" y="23636"/>
                  </a:lnTo>
                  <a:lnTo>
                    <a:pt x="19480" y="23636"/>
                  </a:lnTo>
                  <a:cubicBezTo>
                    <a:pt x="21762" y="20896"/>
                    <a:pt x="23018" y="17206"/>
                    <a:pt x="22675" y="13364"/>
                  </a:cubicBezTo>
                  <a:cubicBezTo>
                    <a:pt x="22061" y="5772"/>
                    <a:pt x="15674" y="0"/>
                    <a:pt x="8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3256925" y="2151300"/>
              <a:ext cx="62800" cy="89425"/>
            </a:xfrm>
            <a:custGeom>
              <a:rect b="b" l="l" r="r" t="t"/>
              <a:pathLst>
                <a:path extrusionOk="0" h="3577" w="2512">
                  <a:moveTo>
                    <a:pt x="1332" y="0"/>
                  </a:moveTo>
                  <a:cubicBezTo>
                    <a:pt x="1294" y="229"/>
                    <a:pt x="1218" y="723"/>
                    <a:pt x="837" y="1180"/>
                  </a:cubicBezTo>
                  <a:cubicBezTo>
                    <a:pt x="533" y="1560"/>
                    <a:pt x="191" y="1750"/>
                    <a:pt x="0" y="1865"/>
                  </a:cubicBezTo>
                  <a:cubicBezTo>
                    <a:pt x="343" y="1865"/>
                    <a:pt x="571" y="1941"/>
                    <a:pt x="723" y="1979"/>
                  </a:cubicBezTo>
                  <a:cubicBezTo>
                    <a:pt x="723" y="1979"/>
                    <a:pt x="913" y="2055"/>
                    <a:pt x="1027" y="2169"/>
                  </a:cubicBezTo>
                  <a:cubicBezTo>
                    <a:pt x="1429" y="2456"/>
                    <a:pt x="1636" y="3068"/>
                    <a:pt x="1714" y="3384"/>
                  </a:cubicBezTo>
                  <a:lnTo>
                    <a:pt x="1714" y="3384"/>
                  </a:lnTo>
                  <a:cubicBezTo>
                    <a:pt x="1621" y="2792"/>
                    <a:pt x="1731" y="2334"/>
                    <a:pt x="1903" y="2093"/>
                  </a:cubicBezTo>
                  <a:cubicBezTo>
                    <a:pt x="2055" y="1903"/>
                    <a:pt x="2245" y="1750"/>
                    <a:pt x="2245" y="1750"/>
                  </a:cubicBezTo>
                  <a:cubicBezTo>
                    <a:pt x="2321" y="1674"/>
                    <a:pt x="2435" y="1598"/>
                    <a:pt x="2511" y="1560"/>
                  </a:cubicBezTo>
                  <a:cubicBezTo>
                    <a:pt x="2359" y="1522"/>
                    <a:pt x="2131" y="1408"/>
                    <a:pt x="1941" y="1294"/>
                  </a:cubicBezTo>
                  <a:cubicBezTo>
                    <a:pt x="1370" y="837"/>
                    <a:pt x="1332" y="153"/>
                    <a:pt x="1332" y="0"/>
                  </a:cubicBezTo>
                  <a:close/>
                  <a:moveTo>
                    <a:pt x="1714" y="3384"/>
                  </a:moveTo>
                  <a:lnTo>
                    <a:pt x="1714" y="3384"/>
                  </a:lnTo>
                  <a:cubicBezTo>
                    <a:pt x="1724" y="3447"/>
                    <a:pt x="1736" y="3511"/>
                    <a:pt x="1750" y="3577"/>
                  </a:cubicBezTo>
                  <a:cubicBezTo>
                    <a:pt x="1750" y="3558"/>
                    <a:pt x="1739" y="3487"/>
                    <a:pt x="1714" y="33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4650300" y="3142350"/>
              <a:ext cx="62775" cy="89425"/>
            </a:xfrm>
            <a:custGeom>
              <a:rect b="b" l="l" r="r" t="t"/>
              <a:pathLst>
                <a:path extrusionOk="0" h="3577" w="2511">
                  <a:moveTo>
                    <a:pt x="1332" y="0"/>
                  </a:moveTo>
                  <a:cubicBezTo>
                    <a:pt x="1294" y="228"/>
                    <a:pt x="1217" y="723"/>
                    <a:pt x="837" y="1180"/>
                  </a:cubicBezTo>
                  <a:cubicBezTo>
                    <a:pt x="533" y="1598"/>
                    <a:pt x="190" y="1750"/>
                    <a:pt x="0" y="1864"/>
                  </a:cubicBezTo>
                  <a:cubicBezTo>
                    <a:pt x="342" y="1864"/>
                    <a:pt x="571" y="1940"/>
                    <a:pt x="723" y="2016"/>
                  </a:cubicBezTo>
                  <a:cubicBezTo>
                    <a:pt x="723" y="2016"/>
                    <a:pt x="913" y="2055"/>
                    <a:pt x="1027" y="2207"/>
                  </a:cubicBezTo>
                  <a:cubicBezTo>
                    <a:pt x="1433" y="2497"/>
                    <a:pt x="1640" y="3095"/>
                    <a:pt x="1716" y="3398"/>
                  </a:cubicBezTo>
                  <a:lnTo>
                    <a:pt x="1716" y="3398"/>
                  </a:lnTo>
                  <a:cubicBezTo>
                    <a:pt x="1619" y="2805"/>
                    <a:pt x="1729" y="2370"/>
                    <a:pt x="1902" y="2093"/>
                  </a:cubicBezTo>
                  <a:cubicBezTo>
                    <a:pt x="2054" y="1902"/>
                    <a:pt x="2245" y="1750"/>
                    <a:pt x="2245" y="1750"/>
                  </a:cubicBezTo>
                  <a:cubicBezTo>
                    <a:pt x="2321" y="1674"/>
                    <a:pt x="2435" y="1636"/>
                    <a:pt x="2511" y="1560"/>
                  </a:cubicBezTo>
                  <a:cubicBezTo>
                    <a:pt x="2359" y="1522"/>
                    <a:pt x="2131" y="1446"/>
                    <a:pt x="1940" y="1294"/>
                  </a:cubicBezTo>
                  <a:cubicBezTo>
                    <a:pt x="1370" y="875"/>
                    <a:pt x="1332" y="152"/>
                    <a:pt x="1332" y="0"/>
                  </a:cubicBezTo>
                  <a:close/>
                  <a:moveTo>
                    <a:pt x="1716" y="3398"/>
                  </a:moveTo>
                  <a:cubicBezTo>
                    <a:pt x="1725" y="3456"/>
                    <a:pt x="1737" y="3515"/>
                    <a:pt x="1750" y="3576"/>
                  </a:cubicBezTo>
                  <a:cubicBezTo>
                    <a:pt x="1750" y="3558"/>
                    <a:pt x="1739" y="3493"/>
                    <a:pt x="1716" y="33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4606550" y="3324950"/>
              <a:ext cx="34250" cy="48525"/>
            </a:xfrm>
            <a:custGeom>
              <a:rect b="b" l="l" r="r" t="t"/>
              <a:pathLst>
                <a:path extrusionOk="0" h="1941" w="1370">
                  <a:moveTo>
                    <a:pt x="685" y="1"/>
                  </a:moveTo>
                  <a:cubicBezTo>
                    <a:pt x="685" y="115"/>
                    <a:pt x="647" y="419"/>
                    <a:pt x="457" y="647"/>
                  </a:cubicBezTo>
                  <a:cubicBezTo>
                    <a:pt x="266" y="876"/>
                    <a:pt x="76" y="990"/>
                    <a:pt x="0" y="1028"/>
                  </a:cubicBezTo>
                  <a:cubicBezTo>
                    <a:pt x="190" y="1028"/>
                    <a:pt x="266" y="1028"/>
                    <a:pt x="380" y="1066"/>
                  </a:cubicBezTo>
                  <a:lnTo>
                    <a:pt x="571" y="1180"/>
                  </a:lnTo>
                  <a:cubicBezTo>
                    <a:pt x="772" y="1348"/>
                    <a:pt x="914" y="1783"/>
                    <a:pt x="945" y="1908"/>
                  </a:cubicBezTo>
                  <a:lnTo>
                    <a:pt x="945" y="1908"/>
                  </a:lnTo>
                  <a:cubicBezTo>
                    <a:pt x="879" y="1543"/>
                    <a:pt x="953" y="1253"/>
                    <a:pt x="1027" y="1142"/>
                  </a:cubicBezTo>
                  <a:lnTo>
                    <a:pt x="1217" y="952"/>
                  </a:lnTo>
                  <a:cubicBezTo>
                    <a:pt x="1255" y="876"/>
                    <a:pt x="1332" y="838"/>
                    <a:pt x="1370" y="838"/>
                  </a:cubicBezTo>
                  <a:cubicBezTo>
                    <a:pt x="1255" y="838"/>
                    <a:pt x="1141" y="800"/>
                    <a:pt x="1027" y="685"/>
                  </a:cubicBezTo>
                  <a:cubicBezTo>
                    <a:pt x="761" y="457"/>
                    <a:pt x="685" y="77"/>
                    <a:pt x="685" y="1"/>
                  </a:cubicBezTo>
                  <a:close/>
                  <a:moveTo>
                    <a:pt x="945" y="1908"/>
                  </a:moveTo>
                  <a:lnTo>
                    <a:pt x="945" y="1908"/>
                  </a:lnTo>
                  <a:cubicBezTo>
                    <a:pt x="947" y="1919"/>
                    <a:pt x="949" y="1930"/>
                    <a:pt x="951" y="1941"/>
                  </a:cubicBezTo>
                  <a:cubicBezTo>
                    <a:pt x="951" y="1936"/>
                    <a:pt x="949" y="1925"/>
                    <a:pt x="945" y="19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3125675" y="2022900"/>
              <a:ext cx="111300" cy="160750"/>
            </a:xfrm>
            <a:custGeom>
              <a:rect b="b" l="l" r="r" t="t"/>
              <a:pathLst>
                <a:path extrusionOk="0" h="6430" w="4452">
                  <a:moveTo>
                    <a:pt x="2283" y="0"/>
                  </a:moveTo>
                  <a:cubicBezTo>
                    <a:pt x="2245" y="381"/>
                    <a:pt x="2093" y="1218"/>
                    <a:pt x="1484" y="2093"/>
                  </a:cubicBezTo>
                  <a:cubicBezTo>
                    <a:pt x="951" y="2778"/>
                    <a:pt x="343" y="3196"/>
                    <a:pt x="0" y="3310"/>
                  </a:cubicBezTo>
                  <a:cubicBezTo>
                    <a:pt x="533" y="3310"/>
                    <a:pt x="951" y="3424"/>
                    <a:pt x="1256" y="3577"/>
                  </a:cubicBezTo>
                  <a:cubicBezTo>
                    <a:pt x="1256" y="3577"/>
                    <a:pt x="1522" y="3653"/>
                    <a:pt x="1826" y="3881"/>
                  </a:cubicBezTo>
                  <a:cubicBezTo>
                    <a:pt x="2523" y="4433"/>
                    <a:pt x="2866" y="5538"/>
                    <a:pt x="2989" y="6099"/>
                  </a:cubicBezTo>
                  <a:lnTo>
                    <a:pt x="2989" y="6099"/>
                  </a:lnTo>
                  <a:cubicBezTo>
                    <a:pt x="2854" y="5093"/>
                    <a:pt x="3039" y="4217"/>
                    <a:pt x="3348" y="3805"/>
                  </a:cubicBezTo>
                  <a:cubicBezTo>
                    <a:pt x="3576" y="3462"/>
                    <a:pt x="3919" y="3196"/>
                    <a:pt x="3919" y="3196"/>
                  </a:cubicBezTo>
                  <a:cubicBezTo>
                    <a:pt x="4109" y="3044"/>
                    <a:pt x="4299" y="2930"/>
                    <a:pt x="4451" y="2854"/>
                  </a:cubicBezTo>
                  <a:cubicBezTo>
                    <a:pt x="4147" y="2740"/>
                    <a:pt x="3767" y="2625"/>
                    <a:pt x="3386" y="2321"/>
                  </a:cubicBezTo>
                  <a:cubicBezTo>
                    <a:pt x="2397" y="1522"/>
                    <a:pt x="2283" y="229"/>
                    <a:pt x="2283" y="0"/>
                  </a:cubicBezTo>
                  <a:close/>
                  <a:moveTo>
                    <a:pt x="2989" y="6099"/>
                  </a:moveTo>
                  <a:lnTo>
                    <a:pt x="2989" y="6099"/>
                  </a:lnTo>
                  <a:cubicBezTo>
                    <a:pt x="3003" y="6208"/>
                    <a:pt x="3021" y="6318"/>
                    <a:pt x="3044" y="6430"/>
                  </a:cubicBezTo>
                  <a:cubicBezTo>
                    <a:pt x="3044" y="6394"/>
                    <a:pt x="3027" y="6273"/>
                    <a:pt x="2989" y="60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4478150" y="2160800"/>
              <a:ext cx="110350" cy="160775"/>
            </a:xfrm>
            <a:custGeom>
              <a:rect b="b" l="l" r="r" t="t"/>
              <a:pathLst>
                <a:path extrusionOk="0" h="6431" w="4414">
                  <a:moveTo>
                    <a:pt x="2283" y="1"/>
                  </a:moveTo>
                  <a:cubicBezTo>
                    <a:pt x="2207" y="381"/>
                    <a:pt x="2092" y="1218"/>
                    <a:pt x="1446" y="2093"/>
                  </a:cubicBezTo>
                  <a:cubicBezTo>
                    <a:pt x="951" y="2816"/>
                    <a:pt x="304" y="3197"/>
                    <a:pt x="0" y="3311"/>
                  </a:cubicBezTo>
                  <a:cubicBezTo>
                    <a:pt x="495" y="3311"/>
                    <a:pt x="951" y="3425"/>
                    <a:pt x="1217" y="3577"/>
                  </a:cubicBezTo>
                  <a:cubicBezTo>
                    <a:pt x="1217" y="3577"/>
                    <a:pt x="1484" y="3653"/>
                    <a:pt x="1788" y="3881"/>
                  </a:cubicBezTo>
                  <a:cubicBezTo>
                    <a:pt x="2429" y="4389"/>
                    <a:pt x="2789" y="5364"/>
                    <a:pt x="2933" y="5953"/>
                  </a:cubicBezTo>
                  <a:lnTo>
                    <a:pt x="2933" y="5953"/>
                  </a:lnTo>
                  <a:cubicBezTo>
                    <a:pt x="2834" y="5009"/>
                    <a:pt x="3016" y="4197"/>
                    <a:pt x="3310" y="3805"/>
                  </a:cubicBezTo>
                  <a:cubicBezTo>
                    <a:pt x="3538" y="3463"/>
                    <a:pt x="3881" y="3197"/>
                    <a:pt x="3881" y="3197"/>
                  </a:cubicBezTo>
                  <a:cubicBezTo>
                    <a:pt x="4071" y="3044"/>
                    <a:pt x="4261" y="2930"/>
                    <a:pt x="4413" y="2854"/>
                  </a:cubicBezTo>
                  <a:cubicBezTo>
                    <a:pt x="4109" y="2740"/>
                    <a:pt x="3728" y="2626"/>
                    <a:pt x="3348" y="2321"/>
                  </a:cubicBezTo>
                  <a:cubicBezTo>
                    <a:pt x="2359" y="1523"/>
                    <a:pt x="2283" y="229"/>
                    <a:pt x="2283" y="1"/>
                  </a:cubicBezTo>
                  <a:close/>
                  <a:moveTo>
                    <a:pt x="2933" y="5953"/>
                  </a:moveTo>
                  <a:lnTo>
                    <a:pt x="2933" y="5953"/>
                  </a:lnTo>
                  <a:cubicBezTo>
                    <a:pt x="2949" y="6109"/>
                    <a:pt x="2973" y="6269"/>
                    <a:pt x="3006" y="6430"/>
                  </a:cubicBezTo>
                  <a:cubicBezTo>
                    <a:pt x="3017" y="6385"/>
                    <a:pt x="2994" y="6204"/>
                    <a:pt x="2933" y="5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3080975" y="2863675"/>
              <a:ext cx="110350" cy="159800"/>
            </a:xfrm>
            <a:custGeom>
              <a:rect b="b" l="l" r="r" t="t"/>
              <a:pathLst>
                <a:path extrusionOk="0" h="6392" w="4414">
                  <a:moveTo>
                    <a:pt x="2283" y="0"/>
                  </a:moveTo>
                  <a:cubicBezTo>
                    <a:pt x="2245" y="381"/>
                    <a:pt x="2093" y="1218"/>
                    <a:pt x="1484" y="2093"/>
                  </a:cubicBezTo>
                  <a:cubicBezTo>
                    <a:pt x="951" y="2777"/>
                    <a:pt x="343" y="3158"/>
                    <a:pt x="0" y="3310"/>
                  </a:cubicBezTo>
                  <a:cubicBezTo>
                    <a:pt x="533" y="3310"/>
                    <a:pt x="951" y="3424"/>
                    <a:pt x="1218" y="3538"/>
                  </a:cubicBezTo>
                  <a:cubicBezTo>
                    <a:pt x="1218" y="3538"/>
                    <a:pt x="1522" y="3653"/>
                    <a:pt x="1788" y="3881"/>
                  </a:cubicBezTo>
                  <a:cubicBezTo>
                    <a:pt x="2502" y="4446"/>
                    <a:pt x="2867" y="5545"/>
                    <a:pt x="2992" y="6089"/>
                  </a:cubicBezTo>
                  <a:lnTo>
                    <a:pt x="2992" y="6089"/>
                  </a:lnTo>
                  <a:cubicBezTo>
                    <a:pt x="2850" y="5077"/>
                    <a:pt x="3033" y="4220"/>
                    <a:pt x="3310" y="3805"/>
                  </a:cubicBezTo>
                  <a:cubicBezTo>
                    <a:pt x="3576" y="3462"/>
                    <a:pt x="3881" y="3158"/>
                    <a:pt x="3881" y="3158"/>
                  </a:cubicBezTo>
                  <a:cubicBezTo>
                    <a:pt x="4071" y="3044"/>
                    <a:pt x="4261" y="2930"/>
                    <a:pt x="4413" y="2854"/>
                  </a:cubicBezTo>
                  <a:cubicBezTo>
                    <a:pt x="4147" y="2739"/>
                    <a:pt x="3766" y="2587"/>
                    <a:pt x="3386" y="2321"/>
                  </a:cubicBezTo>
                  <a:cubicBezTo>
                    <a:pt x="2359" y="1522"/>
                    <a:pt x="2283" y="229"/>
                    <a:pt x="2283" y="0"/>
                  </a:cubicBezTo>
                  <a:close/>
                  <a:moveTo>
                    <a:pt x="2992" y="6089"/>
                  </a:moveTo>
                  <a:cubicBezTo>
                    <a:pt x="3006" y="6188"/>
                    <a:pt x="3023" y="6289"/>
                    <a:pt x="3044" y="6392"/>
                  </a:cubicBezTo>
                  <a:cubicBezTo>
                    <a:pt x="3044" y="6350"/>
                    <a:pt x="3027" y="6241"/>
                    <a:pt x="2992" y="60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3005825" y="3082425"/>
              <a:ext cx="51400" cy="72300"/>
            </a:xfrm>
            <a:custGeom>
              <a:rect b="b" l="l" r="r" t="t"/>
              <a:pathLst>
                <a:path extrusionOk="0" h="2892" w="2056">
                  <a:moveTo>
                    <a:pt x="1066" y="0"/>
                  </a:moveTo>
                  <a:cubicBezTo>
                    <a:pt x="990" y="115"/>
                    <a:pt x="952" y="571"/>
                    <a:pt x="685" y="951"/>
                  </a:cubicBezTo>
                  <a:cubicBezTo>
                    <a:pt x="419" y="1256"/>
                    <a:pt x="153" y="1408"/>
                    <a:pt x="1" y="1522"/>
                  </a:cubicBezTo>
                  <a:cubicBezTo>
                    <a:pt x="229" y="1522"/>
                    <a:pt x="419" y="1560"/>
                    <a:pt x="571" y="1598"/>
                  </a:cubicBezTo>
                  <a:cubicBezTo>
                    <a:pt x="571" y="1598"/>
                    <a:pt x="723" y="1636"/>
                    <a:pt x="876" y="1750"/>
                  </a:cubicBezTo>
                  <a:cubicBezTo>
                    <a:pt x="1108" y="1959"/>
                    <a:pt x="1269" y="2324"/>
                    <a:pt x="1342" y="2585"/>
                  </a:cubicBezTo>
                  <a:lnTo>
                    <a:pt x="1342" y="2585"/>
                  </a:lnTo>
                  <a:cubicBezTo>
                    <a:pt x="1328" y="2198"/>
                    <a:pt x="1401" y="1895"/>
                    <a:pt x="1522" y="1712"/>
                  </a:cubicBezTo>
                  <a:lnTo>
                    <a:pt x="1827" y="1408"/>
                  </a:lnTo>
                  <a:cubicBezTo>
                    <a:pt x="1903" y="1370"/>
                    <a:pt x="2017" y="1332"/>
                    <a:pt x="2055" y="1256"/>
                  </a:cubicBezTo>
                  <a:cubicBezTo>
                    <a:pt x="1903" y="1218"/>
                    <a:pt x="1751" y="1180"/>
                    <a:pt x="1560" y="1028"/>
                  </a:cubicBezTo>
                  <a:cubicBezTo>
                    <a:pt x="1104" y="685"/>
                    <a:pt x="1066" y="76"/>
                    <a:pt x="1066" y="0"/>
                  </a:cubicBezTo>
                  <a:close/>
                  <a:moveTo>
                    <a:pt x="1342" y="2585"/>
                  </a:moveTo>
                  <a:cubicBezTo>
                    <a:pt x="1346" y="2682"/>
                    <a:pt x="1355" y="2785"/>
                    <a:pt x="1370" y="2892"/>
                  </a:cubicBezTo>
                  <a:cubicBezTo>
                    <a:pt x="1400" y="2877"/>
                    <a:pt x="1389" y="2752"/>
                    <a:pt x="1342" y="25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4589425" y="2324400"/>
              <a:ext cx="46625" cy="70400"/>
            </a:xfrm>
            <a:custGeom>
              <a:rect b="b" l="l" r="r" t="t"/>
              <a:pathLst>
                <a:path extrusionOk="0" h="2816" w="1865">
                  <a:moveTo>
                    <a:pt x="951" y="0"/>
                  </a:moveTo>
                  <a:cubicBezTo>
                    <a:pt x="951" y="153"/>
                    <a:pt x="913" y="533"/>
                    <a:pt x="609" y="913"/>
                  </a:cubicBezTo>
                  <a:cubicBezTo>
                    <a:pt x="419" y="1218"/>
                    <a:pt x="152" y="1408"/>
                    <a:pt x="0" y="1446"/>
                  </a:cubicBezTo>
                  <a:cubicBezTo>
                    <a:pt x="228" y="1446"/>
                    <a:pt x="381" y="1484"/>
                    <a:pt x="533" y="1522"/>
                  </a:cubicBezTo>
                  <a:cubicBezTo>
                    <a:pt x="533" y="1522"/>
                    <a:pt x="685" y="1560"/>
                    <a:pt x="761" y="1674"/>
                  </a:cubicBezTo>
                  <a:cubicBezTo>
                    <a:pt x="1002" y="1867"/>
                    <a:pt x="1152" y="2213"/>
                    <a:pt x="1229" y="2479"/>
                  </a:cubicBezTo>
                  <a:lnTo>
                    <a:pt x="1229" y="2479"/>
                  </a:lnTo>
                  <a:cubicBezTo>
                    <a:pt x="1192" y="2109"/>
                    <a:pt x="1281" y="1822"/>
                    <a:pt x="1370" y="1674"/>
                  </a:cubicBezTo>
                  <a:cubicBezTo>
                    <a:pt x="1484" y="1484"/>
                    <a:pt x="1636" y="1408"/>
                    <a:pt x="1636" y="1408"/>
                  </a:cubicBezTo>
                  <a:cubicBezTo>
                    <a:pt x="1712" y="1332"/>
                    <a:pt x="1788" y="1294"/>
                    <a:pt x="1864" y="1256"/>
                  </a:cubicBezTo>
                  <a:cubicBezTo>
                    <a:pt x="1750" y="1218"/>
                    <a:pt x="1560" y="1142"/>
                    <a:pt x="1446" y="1028"/>
                  </a:cubicBezTo>
                  <a:cubicBezTo>
                    <a:pt x="989" y="685"/>
                    <a:pt x="951" y="115"/>
                    <a:pt x="951" y="0"/>
                  </a:cubicBezTo>
                  <a:close/>
                  <a:moveTo>
                    <a:pt x="1229" y="2479"/>
                  </a:moveTo>
                  <a:cubicBezTo>
                    <a:pt x="1239" y="2585"/>
                    <a:pt x="1260" y="2698"/>
                    <a:pt x="1294" y="2816"/>
                  </a:cubicBezTo>
                  <a:cubicBezTo>
                    <a:pt x="1294" y="2760"/>
                    <a:pt x="1273" y="2633"/>
                    <a:pt x="1229" y="24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4275550" y="1901150"/>
              <a:ext cx="46625" cy="70425"/>
            </a:xfrm>
            <a:custGeom>
              <a:rect b="b" l="l" r="r" t="t"/>
              <a:pathLst>
                <a:path extrusionOk="0" h="2817" w="1865">
                  <a:moveTo>
                    <a:pt x="952" y="1"/>
                  </a:moveTo>
                  <a:cubicBezTo>
                    <a:pt x="952" y="153"/>
                    <a:pt x="914" y="533"/>
                    <a:pt x="609" y="914"/>
                  </a:cubicBezTo>
                  <a:cubicBezTo>
                    <a:pt x="419" y="1218"/>
                    <a:pt x="153" y="1408"/>
                    <a:pt x="1" y="1446"/>
                  </a:cubicBezTo>
                  <a:cubicBezTo>
                    <a:pt x="229" y="1446"/>
                    <a:pt x="381" y="1485"/>
                    <a:pt x="533" y="1523"/>
                  </a:cubicBezTo>
                  <a:cubicBezTo>
                    <a:pt x="533" y="1523"/>
                    <a:pt x="685" y="1599"/>
                    <a:pt x="762" y="1675"/>
                  </a:cubicBezTo>
                  <a:cubicBezTo>
                    <a:pt x="983" y="1856"/>
                    <a:pt x="1130" y="2123"/>
                    <a:pt x="1214" y="2357"/>
                  </a:cubicBezTo>
                  <a:lnTo>
                    <a:pt x="1214" y="2357"/>
                  </a:lnTo>
                  <a:cubicBezTo>
                    <a:pt x="1196" y="2046"/>
                    <a:pt x="1265" y="1806"/>
                    <a:pt x="1370" y="1675"/>
                  </a:cubicBezTo>
                  <a:cubicBezTo>
                    <a:pt x="1484" y="1485"/>
                    <a:pt x="1599" y="1408"/>
                    <a:pt x="1599" y="1408"/>
                  </a:cubicBezTo>
                  <a:cubicBezTo>
                    <a:pt x="1713" y="1332"/>
                    <a:pt x="1789" y="1294"/>
                    <a:pt x="1865" y="1256"/>
                  </a:cubicBezTo>
                  <a:cubicBezTo>
                    <a:pt x="1751" y="1218"/>
                    <a:pt x="1560" y="1142"/>
                    <a:pt x="1446" y="1028"/>
                  </a:cubicBezTo>
                  <a:cubicBezTo>
                    <a:pt x="990" y="686"/>
                    <a:pt x="952" y="115"/>
                    <a:pt x="952" y="1"/>
                  </a:cubicBezTo>
                  <a:close/>
                  <a:moveTo>
                    <a:pt x="1214" y="2357"/>
                  </a:moveTo>
                  <a:cubicBezTo>
                    <a:pt x="1222" y="2497"/>
                    <a:pt x="1247" y="2651"/>
                    <a:pt x="1294" y="2816"/>
                  </a:cubicBezTo>
                  <a:cubicBezTo>
                    <a:pt x="1312" y="2745"/>
                    <a:pt x="1288" y="2564"/>
                    <a:pt x="1214" y="2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3766700" y="1974400"/>
              <a:ext cx="29525" cy="43775"/>
            </a:xfrm>
            <a:custGeom>
              <a:rect b="b" l="l" r="r" t="t"/>
              <a:pathLst>
                <a:path extrusionOk="0" h="1751" w="1181">
                  <a:moveTo>
                    <a:pt x="610" y="0"/>
                  </a:moveTo>
                  <a:cubicBezTo>
                    <a:pt x="572" y="76"/>
                    <a:pt x="572" y="305"/>
                    <a:pt x="381" y="571"/>
                  </a:cubicBezTo>
                  <a:cubicBezTo>
                    <a:pt x="229" y="761"/>
                    <a:pt x="115" y="837"/>
                    <a:pt x="1" y="875"/>
                  </a:cubicBezTo>
                  <a:cubicBezTo>
                    <a:pt x="153" y="875"/>
                    <a:pt x="229" y="875"/>
                    <a:pt x="343" y="951"/>
                  </a:cubicBezTo>
                  <a:cubicBezTo>
                    <a:pt x="343" y="951"/>
                    <a:pt x="381" y="989"/>
                    <a:pt x="496" y="1027"/>
                  </a:cubicBezTo>
                  <a:cubicBezTo>
                    <a:pt x="638" y="1129"/>
                    <a:pt x="736" y="1317"/>
                    <a:pt x="786" y="1476"/>
                  </a:cubicBezTo>
                  <a:lnTo>
                    <a:pt x="786" y="1476"/>
                  </a:lnTo>
                  <a:cubicBezTo>
                    <a:pt x="791" y="1280"/>
                    <a:pt x="834" y="1135"/>
                    <a:pt x="914" y="1027"/>
                  </a:cubicBezTo>
                  <a:cubicBezTo>
                    <a:pt x="952" y="951"/>
                    <a:pt x="1066" y="837"/>
                    <a:pt x="1066" y="837"/>
                  </a:cubicBezTo>
                  <a:cubicBezTo>
                    <a:pt x="1104" y="799"/>
                    <a:pt x="1142" y="761"/>
                    <a:pt x="1180" y="761"/>
                  </a:cubicBezTo>
                  <a:cubicBezTo>
                    <a:pt x="1104" y="685"/>
                    <a:pt x="990" y="685"/>
                    <a:pt x="914" y="609"/>
                  </a:cubicBezTo>
                  <a:cubicBezTo>
                    <a:pt x="686" y="419"/>
                    <a:pt x="610" y="38"/>
                    <a:pt x="610" y="0"/>
                  </a:cubicBezTo>
                  <a:close/>
                  <a:moveTo>
                    <a:pt x="786" y="1476"/>
                  </a:moveTo>
                  <a:cubicBezTo>
                    <a:pt x="784" y="1558"/>
                    <a:pt x="789" y="1649"/>
                    <a:pt x="800" y="1750"/>
                  </a:cubicBezTo>
                  <a:cubicBezTo>
                    <a:pt x="835" y="1732"/>
                    <a:pt x="830" y="1615"/>
                    <a:pt x="786" y="1476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3029600" y="2308025"/>
              <a:ext cx="359550" cy="441000"/>
            </a:xfrm>
            <a:custGeom>
              <a:rect b="b" l="l" r="r" t="t"/>
              <a:pathLst>
                <a:path extrusionOk="0" h="17640" w="14382">
                  <a:moveTo>
                    <a:pt x="11291" y="1"/>
                  </a:moveTo>
                  <a:cubicBezTo>
                    <a:pt x="10179" y="1"/>
                    <a:pt x="9872" y="2032"/>
                    <a:pt x="6126" y="5411"/>
                  </a:cubicBezTo>
                  <a:cubicBezTo>
                    <a:pt x="3957" y="7427"/>
                    <a:pt x="3044" y="7694"/>
                    <a:pt x="2436" y="9291"/>
                  </a:cubicBezTo>
                  <a:cubicBezTo>
                    <a:pt x="1827" y="10813"/>
                    <a:pt x="2321" y="11574"/>
                    <a:pt x="1561" y="13704"/>
                  </a:cubicBezTo>
                  <a:cubicBezTo>
                    <a:pt x="876" y="15797"/>
                    <a:pt x="1" y="16139"/>
                    <a:pt x="229" y="16710"/>
                  </a:cubicBezTo>
                  <a:cubicBezTo>
                    <a:pt x="481" y="17273"/>
                    <a:pt x="1684" y="17640"/>
                    <a:pt x="3280" y="17640"/>
                  </a:cubicBezTo>
                  <a:cubicBezTo>
                    <a:pt x="5783" y="17640"/>
                    <a:pt x="9252" y="16738"/>
                    <a:pt x="11528" y="14275"/>
                  </a:cubicBezTo>
                  <a:cubicBezTo>
                    <a:pt x="13583" y="11992"/>
                    <a:pt x="13887" y="9291"/>
                    <a:pt x="14001" y="8226"/>
                  </a:cubicBezTo>
                  <a:cubicBezTo>
                    <a:pt x="14381" y="4612"/>
                    <a:pt x="13164" y="237"/>
                    <a:pt x="11414" y="9"/>
                  </a:cubicBezTo>
                  <a:cubicBezTo>
                    <a:pt x="11372" y="3"/>
                    <a:pt x="11331" y="1"/>
                    <a:pt x="11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3213175" y="2436625"/>
              <a:ext cx="214975" cy="438475"/>
            </a:xfrm>
            <a:custGeom>
              <a:rect b="b" l="l" r="r" t="t"/>
              <a:pathLst>
                <a:path extrusionOk="0" h="17539" w="8599">
                  <a:moveTo>
                    <a:pt x="6430" y="1"/>
                  </a:moveTo>
                  <a:cubicBezTo>
                    <a:pt x="5846" y="1"/>
                    <a:pt x="5314" y="51"/>
                    <a:pt x="4832" y="153"/>
                  </a:cubicBezTo>
                  <a:cubicBezTo>
                    <a:pt x="4794" y="153"/>
                    <a:pt x="4756" y="191"/>
                    <a:pt x="4642" y="191"/>
                  </a:cubicBezTo>
                  <a:cubicBezTo>
                    <a:pt x="4604" y="229"/>
                    <a:pt x="4604" y="229"/>
                    <a:pt x="4566" y="229"/>
                  </a:cubicBezTo>
                  <a:cubicBezTo>
                    <a:pt x="3919" y="381"/>
                    <a:pt x="3538" y="571"/>
                    <a:pt x="3424" y="609"/>
                  </a:cubicBezTo>
                  <a:cubicBezTo>
                    <a:pt x="3310" y="647"/>
                    <a:pt x="2968" y="799"/>
                    <a:pt x="2549" y="1104"/>
                  </a:cubicBezTo>
                  <a:cubicBezTo>
                    <a:pt x="2511" y="1142"/>
                    <a:pt x="2397" y="1180"/>
                    <a:pt x="2359" y="1218"/>
                  </a:cubicBezTo>
                  <a:cubicBezTo>
                    <a:pt x="2321" y="1332"/>
                    <a:pt x="2207" y="1370"/>
                    <a:pt x="2131" y="1408"/>
                  </a:cubicBezTo>
                  <a:cubicBezTo>
                    <a:pt x="1142" y="2131"/>
                    <a:pt x="419" y="3044"/>
                    <a:pt x="0" y="3691"/>
                  </a:cubicBezTo>
                  <a:cubicBezTo>
                    <a:pt x="190" y="3881"/>
                    <a:pt x="761" y="4528"/>
                    <a:pt x="1370" y="5213"/>
                  </a:cubicBezTo>
                  <a:cubicBezTo>
                    <a:pt x="1446" y="5365"/>
                    <a:pt x="1560" y="5517"/>
                    <a:pt x="1712" y="5669"/>
                  </a:cubicBezTo>
                  <a:cubicBezTo>
                    <a:pt x="1941" y="5935"/>
                    <a:pt x="2169" y="6164"/>
                    <a:pt x="2397" y="6468"/>
                  </a:cubicBezTo>
                  <a:cubicBezTo>
                    <a:pt x="2511" y="6658"/>
                    <a:pt x="2663" y="6810"/>
                    <a:pt x="2777" y="6925"/>
                  </a:cubicBezTo>
                  <a:cubicBezTo>
                    <a:pt x="3348" y="7609"/>
                    <a:pt x="3805" y="8066"/>
                    <a:pt x="3843" y="8066"/>
                  </a:cubicBezTo>
                  <a:cubicBezTo>
                    <a:pt x="4071" y="8713"/>
                    <a:pt x="4299" y="9283"/>
                    <a:pt x="4566" y="9854"/>
                  </a:cubicBezTo>
                  <a:lnTo>
                    <a:pt x="4832" y="10539"/>
                  </a:lnTo>
                  <a:cubicBezTo>
                    <a:pt x="4984" y="10881"/>
                    <a:pt x="5136" y="11262"/>
                    <a:pt x="5250" y="11604"/>
                  </a:cubicBezTo>
                  <a:lnTo>
                    <a:pt x="5250" y="11642"/>
                  </a:lnTo>
                  <a:cubicBezTo>
                    <a:pt x="5250" y="11756"/>
                    <a:pt x="5212" y="11794"/>
                    <a:pt x="5212" y="11870"/>
                  </a:cubicBezTo>
                  <a:cubicBezTo>
                    <a:pt x="5174" y="12137"/>
                    <a:pt x="5136" y="12403"/>
                    <a:pt x="5060" y="12745"/>
                  </a:cubicBezTo>
                  <a:lnTo>
                    <a:pt x="5060" y="12783"/>
                  </a:lnTo>
                  <a:cubicBezTo>
                    <a:pt x="5022" y="13316"/>
                    <a:pt x="4984" y="13925"/>
                    <a:pt x="4984" y="14305"/>
                  </a:cubicBezTo>
                  <a:cubicBezTo>
                    <a:pt x="4984" y="14876"/>
                    <a:pt x="5022" y="15446"/>
                    <a:pt x="5060" y="15979"/>
                  </a:cubicBezTo>
                  <a:cubicBezTo>
                    <a:pt x="5174" y="16778"/>
                    <a:pt x="5288" y="17463"/>
                    <a:pt x="5288" y="17539"/>
                  </a:cubicBezTo>
                  <a:cubicBezTo>
                    <a:pt x="6125" y="17463"/>
                    <a:pt x="6848" y="17387"/>
                    <a:pt x="7495" y="17311"/>
                  </a:cubicBezTo>
                  <a:cubicBezTo>
                    <a:pt x="7875" y="17273"/>
                    <a:pt x="8256" y="17196"/>
                    <a:pt x="8598" y="17158"/>
                  </a:cubicBezTo>
                  <a:lnTo>
                    <a:pt x="8598" y="343"/>
                  </a:lnTo>
                  <a:cubicBezTo>
                    <a:pt x="8218" y="229"/>
                    <a:pt x="7837" y="153"/>
                    <a:pt x="7343" y="39"/>
                  </a:cubicBezTo>
                  <a:cubicBezTo>
                    <a:pt x="7026" y="13"/>
                    <a:pt x="6721" y="1"/>
                    <a:pt x="6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3265475" y="2832275"/>
              <a:ext cx="162675" cy="497450"/>
            </a:xfrm>
            <a:custGeom>
              <a:rect b="b" l="l" r="r" t="t"/>
              <a:pathLst>
                <a:path extrusionOk="0" h="19898" w="6507">
                  <a:moveTo>
                    <a:pt x="3082" y="1"/>
                  </a:moveTo>
                  <a:cubicBezTo>
                    <a:pt x="3044" y="39"/>
                    <a:pt x="3044" y="115"/>
                    <a:pt x="3044" y="153"/>
                  </a:cubicBezTo>
                  <a:lnTo>
                    <a:pt x="3044" y="191"/>
                  </a:lnTo>
                  <a:cubicBezTo>
                    <a:pt x="2207" y="3273"/>
                    <a:pt x="1446" y="6811"/>
                    <a:pt x="876" y="10691"/>
                  </a:cubicBezTo>
                  <a:cubicBezTo>
                    <a:pt x="838" y="10957"/>
                    <a:pt x="838" y="11148"/>
                    <a:pt x="800" y="11376"/>
                  </a:cubicBezTo>
                  <a:cubicBezTo>
                    <a:pt x="685" y="11794"/>
                    <a:pt x="647" y="12289"/>
                    <a:pt x="609" y="12708"/>
                  </a:cubicBezTo>
                  <a:cubicBezTo>
                    <a:pt x="419" y="14191"/>
                    <a:pt x="229" y="15713"/>
                    <a:pt x="115" y="17273"/>
                  </a:cubicBezTo>
                  <a:lnTo>
                    <a:pt x="1" y="19251"/>
                  </a:lnTo>
                  <a:lnTo>
                    <a:pt x="1" y="19403"/>
                  </a:lnTo>
                  <a:cubicBezTo>
                    <a:pt x="1370" y="19555"/>
                    <a:pt x="2702" y="19708"/>
                    <a:pt x="4071" y="19898"/>
                  </a:cubicBezTo>
                  <a:cubicBezTo>
                    <a:pt x="4109" y="19708"/>
                    <a:pt x="4109" y="19441"/>
                    <a:pt x="4148" y="19251"/>
                  </a:cubicBezTo>
                  <a:cubicBezTo>
                    <a:pt x="4452" y="17691"/>
                    <a:pt x="4908" y="16702"/>
                    <a:pt x="5441" y="15028"/>
                  </a:cubicBezTo>
                  <a:cubicBezTo>
                    <a:pt x="5631" y="14496"/>
                    <a:pt x="5783" y="13887"/>
                    <a:pt x="5974" y="13126"/>
                  </a:cubicBezTo>
                  <a:cubicBezTo>
                    <a:pt x="6012" y="12974"/>
                    <a:pt x="6012" y="12860"/>
                    <a:pt x="6050" y="12708"/>
                  </a:cubicBezTo>
                  <a:cubicBezTo>
                    <a:pt x="6126" y="12403"/>
                    <a:pt x="6202" y="12137"/>
                    <a:pt x="6240" y="11794"/>
                  </a:cubicBezTo>
                  <a:cubicBezTo>
                    <a:pt x="6240" y="11718"/>
                    <a:pt x="6316" y="11642"/>
                    <a:pt x="6316" y="11566"/>
                  </a:cubicBezTo>
                  <a:cubicBezTo>
                    <a:pt x="6316" y="11338"/>
                    <a:pt x="6354" y="11262"/>
                    <a:pt x="6354" y="11148"/>
                  </a:cubicBezTo>
                  <a:cubicBezTo>
                    <a:pt x="6354" y="10996"/>
                    <a:pt x="6392" y="10767"/>
                    <a:pt x="6506" y="10197"/>
                  </a:cubicBezTo>
                  <a:lnTo>
                    <a:pt x="6506" y="343"/>
                  </a:lnTo>
                  <a:cubicBezTo>
                    <a:pt x="6126" y="305"/>
                    <a:pt x="5783" y="229"/>
                    <a:pt x="5441" y="229"/>
                  </a:cubicBezTo>
                  <a:cubicBezTo>
                    <a:pt x="4680" y="153"/>
                    <a:pt x="3881" y="39"/>
                    <a:pt x="30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3222675" y="3313550"/>
              <a:ext cx="168375" cy="466050"/>
            </a:xfrm>
            <a:custGeom>
              <a:rect b="b" l="l" r="r" t="t"/>
              <a:pathLst>
                <a:path extrusionOk="0" h="18642" w="6735">
                  <a:moveTo>
                    <a:pt x="1751" y="0"/>
                  </a:moveTo>
                  <a:lnTo>
                    <a:pt x="876" y="9435"/>
                  </a:lnTo>
                  <a:lnTo>
                    <a:pt x="191" y="17006"/>
                  </a:lnTo>
                  <a:cubicBezTo>
                    <a:pt x="77" y="17196"/>
                    <a:pt x="39" y="17424"/>
                    <a:pt x="1" y="17652"/>
                  </a:cubicBezTo>
                  <a:lnTo>
                    <a:pt x="3120" y="18642"/>
                  </a:lnTo>
                  <a:cubicBezTo>
                    <a:pt x="3158" y="18375"/>
                    <a:pt x="3158" y="18033"/>
                    <a:pt x="3234" y="17767"/>
                  </a:cubicBezTo>
                  <a:cubicBezTo>
                    <a:pt x="3234" y="17691"/>
                    <a:pt x="3273" y="17614"/>
                    <a:pt x="3273" y="17538"/>
                  </a:cubicBezTo>
                  <a:cubicBezTo>
                    <a:pt x="3349" y="16930"/>
                    <a:pt x="3615" y="15979"/>
                    <a:pt x="3881" y="14799"/>
                  </a:cubicBezTo>
                  <a:cubicBezTo>
                    <a:pt x="4300" y="12973"/>
                    <a:pt x="4756" y="11527"/>
                    <a:pt x="5175" y="10272"/>
                  </a:cubicBezTo>
                  <a:cubicBezTo>
                    <a:pt x="6088" y="7266"/>
                    <a:pt x="6735" y="5364"/>
                    <a:pt x="6354" y="2815"/>
                  </a:cubicBezTo>
                  <a:cubicBezTo>
                    <a:pt x="6202" y="1826"/>
                    <a:pt x="5936" y="989"/>
                    <a:pt x="5783" y="609"/>
                  </a:cubicBezTo>
                  <a:cubicBezTo>
                    <a:pt x="4452" y="419"/>
                    <a:pt x="3082" y="228"/>
                    <a:pt x="1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3119950" y="3739625"/>
              <a:ext cx="178850" cy="73275"/>
            </a:xfrm>
            <a:custGeom>
              <a:rect b="b" l="l" r="r" t="t"/>
              <a:pathLst>
                <a:path extrusionOk="0" h="2931" w="7154">
                  <a:moveTo>
                    <a:pt x="1142" y="1"/>
                  </a:moveTo>
                  <a:cubicBezTo>
                    <a:pt x="990" y="1"/>
                    <a:pt x="724" y="1"/>
                    <a:pt x="419" y="153"/>
                  </a:cubicBezTo>
                  <a:cubicBezTo>
                    <a:pt x="191" y="267"/>
                    <a:pt x="115" y="419"/>
                    <a:pt x="1" y="533"/>
                  </a:cubicBezTo>
                  <a:cubicBezTo>
                    <a:pt x="914" y="914"/>
                    <a:pt x="1827" y="1218"/>
                    <a:pt x="2664" y="1561"/>
                  </a:cubicBezTo>
                  <a:cubicBezTo>
                    <a:pt x="3919" y="2055"/>
                    <a:pt x="5137" y="2474"/>
                    <a:pt x="6392" y="2930"/>
                  </a:cubicBezTo>
                  <a:cubicBezTo>
                    <a:pt x="6506" y="2854"/>
                    <a:pt x="6621" y="2702"/>
                    <a:pt x="6773" y="2550"/>
                  </a:cubicBezTo>
                  <a:cubicBezTo>
                    <a:pt x="7153" y="2017"/>
                    <a:pt x="7077" y="1446"/>
                    <a:pt x="7077" y="1218"/>
                  </a:cubicBezTo>
                  <a:cubicBezTo>
                    <a:pt x="7039" y="1180"/>
                    <a:pt x="7039" y="1180"/>
                    <a:pt x="7001" y="1180"/>
                  </a:cubicBezTo>
                  <a:lnTo>
                    <a:pt x="3996" y="39"/>
                  </a:lnTo>
                  <a:cubicBezTo>
                    <a:pt x="2664" y="39"/>
                    <a:pt x="1675" y="39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3118050" y="3712475"/>
              <a:ext cx="188350" cy="116575"/>
            </a:xfrm>
            <a:custGeom>
              <a:rect b="b" l="l" r="r" t="t"/>
              <a:pathLst>
                <a:path extrusionOk="0" h="4663" w="7534">
                  <a:moveTo>
                    <a:pt x="4319" y="1"/>
                  </a:moveTo>
                  <a:cubicBezTo>
                    <a:pt x="4275" y="1"/>
                    <a:pt x="4230" y="7"/>
                    <a:pt x="4186" y="22"/>
                  </a:cubicBezTo>
                  <a:cubicBezTo>
                    <a:pt x="3843" y="136"/>
                    <a:pt x="3615" y="668"/>
                    <a:pt x="3729" y="1163"/>
                  </a:cubicBezTo>
                  <a:cubicBezTo>
                    <a:pt x="3555" y="989"/>
                    <a:pt x="2903" y="464"/>
                    <a:pt x="2006" y="464"/>
                  </a:cubicBezTo>
                  <a:cubicBezTo>
                    <a:pt x="1923" y="464"/>
                    <a:pt x="1838" y="468"/>
                    <a:pt x="1751" y="478"/>
                  </a:cubicBezTo>
                  <a:cubicBezTo>
                    <a:pt x="952" y="516"/>
                    <a:pt x="1" y="1049"/>
                    <a:pt x="39" y="1505"/>
                  </a:cubicBezTo>
                  <a:cubicBezTo>
                    <a:pt x="39" y="1886"/>
                    <a:pt x="800" y="2114"/>
                    <a:pt x="1066" y="2190"/>
                  </a:cubicBezTo>
                  <a:lnTo>
                    <a:pt x="6773" y="4663"/>
                  </a:lnTo>
                  <a:lnTo>
                    <a:pt x="7343" y="3369"/>
                  </a:lnTo>
                  <a:cubicBezTo>
                    <a:pt x="7458" y="3141"/>
                    <a:pt x="7534" y="2761"/>
                    <a:pt x="7343" y="2456"/>
                  </a:cubicBezTo>
                  <a:cubicBezTo>
                    <a:pt x="6963" y="1924"/>
                    <a:pt x="5822" y="2418"/>
                    <a:pt x="5175" y="1886"/>
                  </a:cubicBezTo>
                  <a:cubicBezTo>
                    <a:pt x="4947" y="1695"/>
                    <a:pt x="4642" y="1239"/>
                    <a:pt x="4756" y="136"/>
                  </a:cubicBezTo>
                  <a:cubicBezTo>
                    <a:pt x="4665" y="105"/>
                    <a:pt x="4499" y="1"/>
                    <a:pt x="4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3271175" y="3781725"/>
              <a:ext cx="19050" cy="18800"/>
            </a:xfrm>
            <a:custGeom>
              <a:rect b="b" l="l" r="r" t="t"/>
              <a:pathLst>
                <a:path extrusionOk="0" h="752" w="762">
                  <a:moveTo>
                    <a:pt x="457" y="67"/>
                  </a:moveTo>
                  <a:lnTo>
                    <a:pt x="610" y="219"/>
                  </a:lnTo>
                  <a:cubicBezTo>
                    <a:pt x="648" y="257"/>
                    <a:pt x="648" y="371"/>
                    <a:pt x="610" y="409"/>
                  </a:cubicBezTo>
                  <a:cubicBezTo>
                    <a:pt x="581" y="525"/>
                    <a:pt x="485" y="575"/>
                    <a:pt x="374" y="575"/>
                  </a:cubicBezTo>
                  <a:cubicBezTo>
                    <a:pt x="339" y="575"/>
                    <a:pt x="303" y="570"/>
                    <a:pt x="267" y="561"/>
                  </a:cubicBezTo>
                  <a:lnTo>
                    <a:pt x="153" y="409"/>
                  </a:lnTo>
                  <a:cubicBezTo>
                    <a:pt x="77" y="371"/>
                    <a:pt x="77" y="257"/>
                    <a:pt x="153" y="219"/>
                  </a:cubicBezTo>
                  <a:lnTo>
                    <a:pt x="267" y="67"/>
                  </a:lnTo>
                  <a:lnTo>
                    <a:pt x="381" y="67"/>
                  </a:lnTo>
                  <a:cubicBezTo>
                    <a:pt x="381" y="67"/>
                    <a:pt x="398" y="84"/>
                    <a:pt x="421" y="84"/>
                  </a:cubicBezTo>
                  <a:cubicBezTo>
                    <a:pt x="432" y="84"/>
                    <a:pt x="445" y="79"/>
                    <a:pt x="457" y="67"/>
                  </a:cubicBezTo>
                  <a:close/>
                  <a:moveTo>
                    <a:pt x="381" y="0"/>
                  </a:moveTo>
                  <a:cubicBezTo>
                    <a:pt x="334" y="0"/>
                    <a:pt x="286" y="10"/>
                    <a:pt x="229" y="29"/>
                  </a:cubicBezTo>
                  <a:cubicBezTo>
                    <a:pt x="115" y="67"/>
                    <a:pt x="77" y="105"/>
                    <a:pt x="39" y="219"/>
                  </a:cubicBezTo>
                  <a:cubicBezTo>
                    <a:pt x="1" y="295"/>
                    <a:pt x="1" y="409"/>
                    <a:pt x="39" y="485"/>
                  </a:cubicBezTo>
                  <a:cubicBezTo>
                    <a:pt x="77" y="599"/>
                    <a:pt x="153" y="637"/>
                    <a:pt x="229" y="675"/>
                  </a:cubicBezTo>
                  <a:cubicBezTo>
                    <a:pt x="267" y="752"/>
                    <a:pt x="343" y="752"/>
                    <a:pt x="381" y="752"/>
                  </a:cubicBezTo>
                  <a:cubicBezTo>
                    <a:pt x="534" y="752"/>
                    <a:pt x="648" y="637"/>
                    <a:pt x="686" y="485"/>
                  </a:cubicBezTo>
                  <a:cubicBezTo>
                    <a:pt x="762" y="409"/>
                    <a:pt x="762" y="295"/>
                    <a:pt x="686" y="219"/>
                  </a:cubicBezTo>
                  <a:cubicBezTo>
                    <a:pt x="648" y="105"/>
                    <a:pt x="610" y="67"/>
                    <a:pt x="534" y="29"/>
                  </a:cubicBezTo>
                  <a:cubicBezTo>
                    <a:pt x="477" y="10"/>
                    <a:pt x="429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3273100" y="2382425"/>
              <a:ext cx="84650" cy="164925"/>
            </a:xfrm>
            <a:custGeom>
              <a:rect b="b" l="l" r="r" t="t"/>
              <a:pathLst>
                <a:path extrusionOk="0" h="6597" w="3386">
                  <a:moveTo>
                    <a:pt x="304" y="0"/>
                  </a:moveTo>
                  <a:lnTo>
                    <a:pt x="304" y="190"/>
                  </a:lnTo>
                  <a:cubicBezTo>
                    <a:pt x="190" y="1370"/>
                    <a:pt x="114" y="2435"/>
                    <a:pt x="0" y="3576"/>
                  </a:cubicBezTo>
                  <a:cubicBezTo>
                    <a:pt x="2159" y="5979"/>
                    <a:pt x="2884" y="6597"/>
                    <a:pt x="3137" y="6597"/>
                  </a:cubicBezTo>
                  <a:cubicBezTo>
                    <a:pt x="3160" y="6597"/>
                    <a:pt x="3180" y="6591"/>
                    <a:pt x="3196" y="6582"/>
                  </a:cubicBezTo>
                  <a:cubicBezTo>
                    <a:pt x="3386" y="6429"/>
                    <a:pt x="2815" y="5593"/>
                    <a:pt x="2435" y="3652"/>
                  </a:cubicBezTo>
                  <a:cubicBezTo>
                    <a:pt x="2359" y="3196"/>
                    <a:pt x="2283" y="2815"/>
                    <a:pt x="2245" y="2587"/>
                  </a:cubicBezTo>
                  <a:lnTo>
                    <a:pt x="2245" y="2359"/>
                  </a:lnTo>
                  <a:lnTo>
                    <a:pt x="2283" y="875"/>
                  </a:lnTo>
                  <a:lnTo>
                    <a:pt x="2283" y="30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3181775" y="2527925"/>
              <a:ext cx="95150" cy="256825"/>
            </a:xfrm>
            <a:custGeom>
              <a:rect b="b" l="l" r="r" t="t"/>
              <a:pathLst>
                <a:path extrusionOk="0" h="10273" w="3806">
                  <a:moveTo>
                    <a:pt x="1294" y="1"/>
                  </a:moveTo>
                  <a:cubicBezTo>
                    <a:pt x="686" y="1751"/>
                    <a:pt x="305" y="3044"/>
                    <a:pt x="191" y="3539"/>
                  </a:cubicBezTo>
                  <a:cubicBezTo>
                    <a:pt x="153" y="3729"/>
                    <a:pt x="153" y="3919"/>
                    <a:pt x="153" y="3919"/>
                  </a:cubicBezTo>
                  <a:cubicBezTo>
                    <a:pt x="115" y="4186"/>
                    <a:pt x="39" y="4490"/>
                    <a:pt x="39" y="4756"/>
                  </a:cubicBezTo>
                  <a:cubicBezTo>
                    <a:pt x="39" y="4946"/>
                    <a:pt x="1" y="5099"/>
                    <a:pt x="1" y="5289"/>
                  </a:cubicBezTo>
                  <a:lnTo>
                    <a:pt x="1" y="5441"/>
                  </a:lnTo>
                  <a:lnTo>
                    <a:pt x="1" y="5822"/>
                  </a:lnTo>
                  <a:lnTo>
                    <a:pt x="1" y="7343"/>
                  </a:lnTo>
                  <a:cubicBezTo>
                    <a:pt x="39" y="8485"/>
                    <a:pt x="191" y="9474"/>
                    <a:pt x="381" y="10273"/>
                  </a:cubicBezTo>
                  <a:cubicBezTo>
                    <a:pt x="1104" y="10197"/>
                    <a:pt x="1827" y="10120"/>
                    <a:pt x="2512" y="10082"/>
                  </a:cubicBezTo>
                  <a:cubicBezTo>
                    <a:pt x="2702" y="8865"/>
                    <a:pt x="2892" y="7648"/>
                    <a:pt x="3082" y="6430"/>
                  </a:cubicBezTo>
                  <a:cubicBezTo>
                    <a:pt x="3158" y="5974"/>
                    <a:pt x="3235" y="5555"/>
                    <a:pt x="3273" y="5137"/>
                  </a:cubicBezTo>
                  <a:lnTo>
                    <a:pt x="3273" y="4985"/>
                  </a:lnTo>
                  <a:cubicBezTo>
                    <a:pt x="3387" y="4338"/>
                    <a:pt x="3463" y="3653"/>
                    <a:pt x="3615" y="3044"/>
                  </a:cubicBezTo>
                  <a:cubicBezTo>
                    <a:pt x="3653" y="2778"/>
                    <a:pt x="3805" y="2093"/>
                    <a:pt x="3653" y="1256"/>
                  </a:cubicBezTo>
                  <a:cubicBezTo>
                    <a:pt x="3577" y="724"/>
                    <a:pt x="3387" y="343"/>
                    <a:pt x="3235" y="39"/>
                  </a:cubicBezTo>
                  <a:cubicBezTo>
                    <a:pt x="2892" y="1"/>
                    <a:pt x="2512" y="1"/>
                    <a:pt x="2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3284500" y="3110950"/>
              <a:ext cx="138900" cy="49475"/>
            </a:xfrm>
            <a:custGeom>
              <a:rect b="b" l="l" r="r" t="t"/>
              <a:pathLst>
                <a:path extrusionOk="0" h="1979" w="5556">
                  <a:moveTo>
                    <a:pt x="5555" y="1"/>
                  </a:moveTo>
                  <a:lnTo>
                    <a:pt x="5555" y="1"/>
                  </a:lnTo>
                  <a:cubicBezTo>
                    <a:pt x="3691" y="39"/>
                    <a:pt x="1827" y="115"/>
                    <a:pt x="1" y="191"/>
                  </a:cubicBezTo>
                  <a:cubicBezTo>
                    <a:pt x="1751" y="800"/>
                    <a:pt x="3463" y="1370"/>
                    <a:pt x="5175" y="1979"/>
                  </a:cubicBezTo>
                  <a:cubicBezTo>
                    <a:pt x="5213" y="1827"/>
                    <a:pt x="5213" y="1713"/>
                    <a:pt x="5251" y="1561"/>
                  </a:cubicBezTo>
                  <a:cubicBezTo>
                    <a:pt x="5365" y="1180"/>
                    <a:pt x="5403" y="800"/>
                    <a:pt x="5479" y="419"/>
                  </a:cubicBezTo>
                  <a:cubicBezTo>
                    <a:pt x="5479" y="191"/>
                    <a:pt x="5555" y="115"/>
                    <a:pt x="5555" y="1"/>
                  </a:cubicBez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3158950" y="2709600"/>
              <a:ext cx="269200" cy="418500"/>
            </a:xfrm>
            <a:custGeom>
              <a:rect b="b" l="l" r="r" t="t"/>
              <a:pathLst>
                <a:path extrusionOk="0" h="16740" w="10768">
                  <a:moveTo>
                    <a:pt x="10767" y="0"/>
                  </a:moveTo>
                  <a:cubicBezTo>
                    <a:pt x="10387" y="76"/>
                    <a:pt x="10006" y="114"/>
                    <a:pt x="9626" y="305"/>
                  </a:cubicBezTo>
                  <a:cubicBezTo>
                    <a:pt x="9512" y="305"/>
                    <a:pt x="9398" y="305"/>
                    <a:pt x="9245" y="343"/>
                  </a:cubicBezTo>
                  <a:cubicBezTo>
                    <a:pt x="9131" y="343"/>
                    <a:pt x="9055" y="343"/>
                    <a:pt x="8941" y="381"/>
                  </a:cubicBezTo>
                  <a:cubicBezTo>
                    <a:pt x="8447" y="495"/>
                    <a:pt x="7952" y="571"/>
                    <a:pt x="7419" y="685"/>
                  </a:cubicBezTo>
                  <a:lnTo>
                    <a:pt x="7419" y="723"/>
                  </a:lnTo>
                  <a:cubicBezTo>
                    <a:pt x="7419" y="837"/>
                    <a:pt x="7381" y="875"/>
                    <a:pt x="7381" y="951"/>
                  </a:cubicBezTo>
                  <a:cubicBezTo>
                    <a:pt x="7343" y="1256"/>
                    <a:pt x="7229" y="1598"/>
                    <a:pt x="7191" y="1864"/>
                  </a:cubicBezTo>
                  <a:cubicBezTo>
                    <a:pt x="6392" y="5440"/>
                    <a:pt x="4528" y="10082"/>
                    <a:pt x="1" y="14913"/>
                  </a:cubicBezTo>
                  <a:cubicBezTo>
                    <a:pt x="2093" y="15788"/>
                    <a:pt x="3805" y="16131"/>
                    <a:pt x="5023" y="16283"/>
                  </a:cubicBezTo>
                  <a:cubicBezTo>
                    <a:pt x="5822" y="16321"/>
                    <a:pt x="8675" y="16549"/>
                    <a:pt x="9664" y="16663"/>
                  </a:cubicBezTo>
                  <a:cubicBezTo>
                    <a:pt x="9930" y="16663"/>
                    <a:pt x="10197" y="16701"/>
                    <a:pt x="10463" y="16701"/>
                  </a:cubicBezTo>
                  <a:cubicBezTo>
                    <a:pt x="10577" y="16740"/>
                    <a:pt x="10653" y="16740"/>
                    <a:pt x="10767" y="16740"/>
                  </a:cubicBezTo>
                  <a:lnTo>
                    <a:pt x="107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3255975" y="2502250"/>
              <a:ext cx="172175" cy="225425"/>
            </a:xfrm>
            <a:custGeom>
              <a:rect b="b" l="l" r="r" t="t"/>
              <a:pathLst>
                <a:path extrusionOk="0" h="9017" w="6887">
                  <a:moveTo>
                    <a:pt x="6886" y="1"/>
                  </a:moveTo>
                  <a:cubicBezTo>
                    <a:pt x="6544" y="1"/>
                    <a:pt x="6163" y="1"/>
                    <a:pt x="5783" y="77"/>
                  </a:cubicBezTo>
                  <a:cubicBezTo>
                    <a:pt x="5250" y="153"/>
                    <a:pt x="4642" y="305"/>
                    <a:pt x="4033" y="495"/>
                  </a:cubicBezTo>
                  <a:lnTo>
                    <a:pt x="3614" y="647"/>
                  </a:lnTo>
                  <a:cubicBezTo>
                    <a:pt x="3272" y="800"/>
                    <a:pt x="3044" y="876"/>
                    <a:pt x="2739" y="1028"/>
                  </a:cubicBezTo>
                  <a:cubicBezTo>
                    <a:pt x="2017" y="1370"/>
                    <a:pt x="1446" y="1751"/>
                    <a:pt x="989" y="2131"/>
                  </a:cubicBezTo>
                  <a:cubicBezTo>
                    <a:pt x="875" y="2169"/>
                    <a:pt x="837" y="2207"/>
                    <a:pt x="761" y="2321"/>
                  </a:cubicBezTo>
                  <a:cubicBezTo>
                    <a:pt x="457" y="2550"/>
                    <a:pt x="190" y="2778"/>
                    <a:pt x="0" y="2968"/>
                  </a:cubicBezTo>
                  <a:cubicBezTo>
                    <a:pt x="38" y="2968"/>
                    <a:pt x="38" y="3006"/>
                    <a:pt x="38" y="3006"/>
                  </a:cubicBezTo>
                  <a:cubicBezTo>
                    <a:pt x="267" y="3387"/>
                    <a:pt x="457" y="3767"/>
                    <a:pt x="685" y="4223"/>
                  </a:cubicBezTo>
                  <a:cubicBezTo>
                    <a:pt x="799" y="4414"/>
                    <a:pt x="875" y="4604"/>
                    <a:pt x="1027" y="4832"/>
                  </a:cubicBezTo>
                  <a:cubicBezTo>
                    <a:pt x="1522" y="5669"/>
                    <a:pt x="1979" y="6582"/>
                    <a:pt x="2473" y="7457"/>
                  </a:cubicBezTo>
                  <a:lnTo>
                    <a:pt x="3310" y="9017"/>
                  </a:lnTo>
                  <a:cubicBezTo>
                    <a:pt x="3348" y="9017"/>
                    <a:pt x="3462" y="8979"/>
                    <a:pt x="3538" y="8979"/>
                  </a:cubicBezTo>
                  <a:cubicBezTo>
                    <a:pt x="4071" y="8865"/>
                    <a:pt x="4604" y="8751"/>
                    <a:pt x="5060" y="8637"/>
                  </a:cubicBezTo>
                  <a:cubicBezTo>
                    <a:pt x="5174" y="8637"/>
                    <a:pt x="5250" y="8637"/>
                    <a:pt x="5403" y="8599"/>
                  </a:cubicBezTo>
                  <a:cubicBezTo>
                    <a:pt x="5555" y="8522"/>
                    <a:pt x="5631" y="8522"/>
                    <a:pt x="5783" y="8484"/>
                  </a:cubicBezTo>
                  <a:cubicBezTo>
                    <a:pt x="6163" y="8408"/>
                    <a:pt x="6506" y="8370"/>
                    <a:pt x="6886" y="8256"/>
                  </a:cubicBezTo>
                  <a:lnTo>
                    <a:pt x="68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3287350" y="2382225"/>
              <a:ext cx="42825" cy="59450"/>
            </a:xfrm>
            <a:custGeom>
              <a:rect b="b" l="l" r="r" t="t"/>
              <a:pathLst>
                <a:path extrusionOk="0" h="2378" w="1713">
                  <a:moveTo>
                    <a:pt x="798" y="1"/>
                  </a:moveTo>
                  <a:cubicBezTo>
                    <a:pt x="721" y="1"/>
                    <a:pt x="645" y="15"/>
                    <a:pt x="571" y="46"/>
                  </a:cubicBezTo>
                  <a:cubicBezTo>
                    <a:pt x="533" y="46"/>
                    <a:pt x="533" y="84"/>
                    <a:pt x="495" y="84"/>
                  </a:cubicBezTo>
                  <a:cubicBezTo>
                    <a:pt x="115" y="312"/>
                    <a:pt x="1" y="883"/>
                    <a:pt x="267" y="1492"/>
                  </a:cubicBezTo>
                  <a:cubicBezTo>
                    <a:pt x="455" y="2025"/>
                    <a:pt x="877" y="2378"/>
                    <a:pt x="1275" y="2378"/>
                  </a:cubicBezTo>
                  <a:cubicBezTo>
                    <a:pt x="1359" y="2378"/>
                    <a:pt x="1443" y="2362"/>
                    <a:pt x="1522" y="2329"/>
                  </a:cubicBezTo>
                  <a:cubicBezTo>
                    <a:pt x="1599" y="2253"/>
                    <a:pt x="1675" y="2253"/>
                    <a:pt x="1713" y="2215"/>
                  </a:cubicBezTo>
                  <a:lnTo>
                    <a:pt x="1713" y="617"/>
                  </a:lnTo>
                  <a:cubicBezTo>
                    <a:pt x="1637" y="465"/>
                    <a:pt x="1522" y="312"/>
                    <a:pt x="1408" y="236"/>
                  </a:cubicBezTo>
                  <a:cubicBezTo>
                    <a:pt x="1215" y="98"/>
                    <a:pt x="1002" y="1"/>
                    <a:pt x="798" y="1"/>
                  </a:cubicBez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277850" y="2297750"/>
              <a:ext cx="103700" cy="136475"/>
            </a:xfrm>
            <a:custGeom>
              <a:rect b="b" l="l" r="r" t="t"/>
              <a:pathLst>
                <a:path extrusionOk="0" h="5459" w="4148">
                  <a:moveTo>
                    <a:pt x="2202" y="0"/>
                  </a:moveTo>
                  <a:cubicBezTo>
                    <a:pt x="2074" y="0"/>
                    <a:pt x="1948" y="13"/>
                    <a:pt x="1826" y="39"/>
                  </a:cubicBezTo>
                  <a:cubicBezTo>
                    <a:pt x="647" y="305"/>
                    <a:pt x="0" y="1637"/>
                    <a:pt x="0" y="2664"/>
                  </a:cubicBezTo>
                  <a:cubicBezTo>
                    <a:pt x="0" y="4129"/>
                    <a:pt x="1341" y="5459"/>
                    <a:pt x="2261" y="5459"/>
                  </a:cubicBezTo>
                  <a:cubicBezTo>
                    <a:pt x="2321" y="5459"/>
                    <a:pt x="2379" y="5453"/>
                    <a:pt x="2435" y="5441"/>
                  </a:cubicBezTo>
                  <a:cubicBezTo>
                    <a:pt x="2778" y="5365"/>
                    <a:pt x="3158" y="5061"/>
                    <a:pt x="3386" y="4681"/>
                  </a:cubicBezTo>
                  <a:cubicBezTo>
                    <a:pt x="3538" y="4452"/>
                    <a:pt x="3576" y="4262"/>
                    <a:pt x="3691" y="4034"/>
                  </a:cubicBezTo>
                  <a:cubicBezTo>
                    <a:pt x="3805" y="3501"/>
                    <a:pt x="3881" y="3159"/>
                    <a:pt x="3881" y="2702"/>
                  </a:cubicBezTo>
                  <a:cubicBezTo>
                    <a:pt x="3919" y="1523"/>
                    <a:pt x="4147" y="1523"/>
                    <a:pt x="4071" y="1066"/>
                  </a:cubicBezTo>
                  <a:cubicBezTo>
                    <a:pt x="3842" y="477"/>
                    <a:pt x="2992" y="0"/>
                    <a:pt x="2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324450" y="2373850"/>
              <a:ext cx="4775" cy="9550"/>
            </a:xfrm>
            <a:custGeom>
              <a:rect b="b" l="l" r="r" t="t"/>
              <a:pathLst>
                <a:path extrusionOk="0" h="382" w="191">
                  <a:moveTo>
                    <a:pt x="115" y="1"/>
                  </a:moveTo>
                  <a:cubicBezTo>
                    <a:pt x="38" y="1"/>
                    <a:pt x="0" y="77"/>
                    <a:pt x="0" y="191"/>
                  </a:cubicBezTo>
                  <a:cubicBezTo>
                    <a:pt x="0" y="267"/>
                    <a:pt x="38" y="381"/>
                    <a:pt x="115" y="381"/>
                  </a:cubicBezTo>
                  <a:cubicBezTo>
                    <a:pt x="153" y="381"/>
                    <a:pt x="191" y="267"/>
                    <a:pt x="191" y="191"/>
                  </a:cubicBezTo>
                  <a:cubicBezTo>
                    <a:pt x="191" y="77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3361550" y="2374800"/>
              <a:ext cx="4775" cy="9550"/>
            </a:xfrm>
            <a:custGeom>
              <a:rect b="b" l="l" r="r" t="t"/>
              <a:pathLst>
                <a:path extrusionOk="0" h="382" w="191">
                  <a:moveTo>
                    <a:pt x="76" y="1"/>
                  </a:moveTo>
                  <a:cubicBezTo>
                    <a:pt x="0" y="1"/>
                    <a:pt x="0" y="77"/>
                    <a:pt x="0" y="191"/>
                  </a:cubicBezTo>
                  <a:cubicBezTo>
                    <a:pt x="0" y="267"/>
                    <a:pt x="38" y="381"/>
                    <a:pt x="76" y="381"/>
                  </a:cubicBezTo>
                  <a:cubicBezTo>
                    <a:pt x="152" y="381"/>
                    <a:pt x="190" y="267"/>
                    <a:pt x="190" y="191"/>
                  </a:cubicBezTo>
                  <a:cubicBezTo>
                    <a:pt x="190" y="77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3276900" y="2351025"/>
              <a:ext cx="23800" cy="38075"/>
            </a:xfrm>
            <a:custGeom>
              <a:rect b="b" l="l" r="r" t="t"/>
              <a:pathLst>
                <a:path extrusionOk="0" h="1523" w="952">
                  <a:moveTo>
                    <a:pt x="495" y="1"/>
                  </a:moveTo>
                  <a:cubicBezTo>
                    <a:pt x="228" y="1"/>
                    <a:pt x="0" y="343"/>
                    <a:pt x="0" y="761"/>
                  </a:cubicBezTo>
                  <a:cubicBezTo>
                    <a:pt x="0" y="1180"/>
                    <a:pt x="190" y="1522"/>
                    <a:pt x="495" y="1522"/>
                  </a:cubicBezTo>
                  <a:cubicBezTo>
                    <a:pt x="723" y="1522"/>
                    <a:pt x="951" y="1180"/>
                    <a:pt x="951" y="761"/>
                  </a:cubicBezTo>
                  <a:cubicBezTo>
                    <a:pt x="951" y="381"/>
                    <a:pt x="761" y="39"/>
                    <a:pt x="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3327300" y="2403350"/>
              <a:ext cx="26650" cy="19975"/>
            </a:xfrm>
            <a:custGeom>
              <a:rect b="b" l="l" r="r" t="t"/>
              <a:pathLst>
                <a:path extrusionOk="0" h="799" w="1066">
                  <a:moveTo>
                    <a:pt x="77" y="0"/>
                  </a:moveTo>
                  <a:lnTo>
                    <a:pt x="77" y="0"/>
                  </a:lnTo>
                  <a:cubicBezTo>
                    <a:pt x="1" y="419"/>
                    <a:pt x="267" y="799"/>
                    <a:pt x="571" y="799"/>
                  </a:cubicBezTo>
                  <a:cubicBezTo>
                    <a:pt x="761" y="799"/>
                    <a:pt x="990" y="647"/>
                    <a:pt x="1066" y="380"/>
                  </a:cubicBezTo>
                  <a:lnTo>
                    <a:pt x="1066" y="380"/>
                  </a:lnTo>
                  <a:cubicBezTo>
                    <a:pt x="1012" y="407"/>
                    <a:pt x="920" y="434"/>
                    <a:pt x="817" y="434"/>
                  </a:cubicBezTo>
                  <a:cubicBezTo>
                    <a:pt x="775" y="434"/>
                    <a:pt x="730" y="430"/>
                    <a:pt x="685" y="419"/>
                  </a:cubicBezTo>
                  <a:cubicBezTo>
                    <a:pt x="305" y="380"/>
                    <a:pt x="115" y="38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344425" y="2379550"/>
              <a:ext cx="7625" cy="28575"/>
            </a:xfrm>
            <a:custGeom>
              <a:rect b="b" l="l" r="r" t="t"/>
              <a:pathLst>
                <a:path extrusionOk="0" h="1143" w="305">
                  <a:moveTo>
                    <a:pt x="191" y="1"/>
                  </a:moveTo>
                  <a:cubicBezTo>
                    <a:pt x="153" y="1"/>
                    <a:pt x="115" y="1"/>
                    <a:pt x="115" y="39"/>
                  </a:cubicBezTo>
                  <a:cubicBezTo>
                    <a:pt x="0" y="305"/>
                    <a:pt x="0" y="572"/>
                    <a:pt x="38" y="686"/>
                  </a:cubicBezTo>
                  <a:cubicBezTo>
                    <a:pt x="38" y="762"/>
                    <a:pt x="115" y="800"/>
                    <a:pt x="115" y="838"/>
                  </a:cubicBezTo>
                  <a:cubicBezTo>
                    <a:pt x="115" y="876"/>
                    <a:pt x="153" y="876"/>
                    <a:pt x="153" y="952"/>
                  </a:cubicBezTo>
                  <a:cubicBezTo>
                    <a:pt x="191" y="990"/>
                    <a:pt x="191" y="1028"/>
                    <a:pt x="191" y="1028"/>
                  </a:cubicBezTo>
                  <a:lnTo>
                    <a:pt x="76" y="1028"/>
                  </a:lnTo>
                  <a:cubicBezTo>
                    <a:pt x="76" y="1028"/>
                    <a:pt x="0" y="1028"/>
                    <a:pt x="0" y="1104"/>
                  </a:cubicBezTo>
                  <a:cubicBezTo>
                    <a:pt x="0" y="1104"/>
                    <a:pt x="0" y="1142"/>
                    <a:pt x="76" y="1142"/>
                  </a:cubicBezTo>
                  <a:lnTo>
                    <a:pt x="305" y="1142"/>
                  </a:lnTo>
                  <a:cubicBezTo>
                    <a:pt x="305" y="1104"/>
                    <a:pt x="305" y="1028"/>
                    <a:pt x="267" y="914"/>
                  </a:cubicBezTo>
                  <a:cubicBezTo>
                    <a:pt x="191" y="838"/>
                    <a:pt x="191" y="838"/>
                    <a:pt x="191" y="800"/>
                  </a:cubicBezTo>
                  <a:cubicBezTo>
                    <a:pt x="191" y="762"/>
                    <a:pt x="153" y="724"/>
                    <a:pt x="153" y="648"/>
                  </a:cubicBezTo>
                  <a:cubicBezTo>
                    <a:pt x="115" y="572"/>
                    <a:pt x="153" y="381"/>
                    <a:pt x="267" y="77"/>
                  </a:cubicBezTo>
                  <a:cubicBezTo>
                    <a:pt x="267" y="39"/>
                    <a:pt x="267" y="1"/>
                    <a:pt x="191" y="1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3315900" y="2356500"/>
              <a:ext cx="21900" cy="8825"/>
            </a:xfrm>
            <a:custGeom>
              <a:rect b="b" l="l" r="r" t="t"/>
              <a:pathLst>
                <a:path extrusionOk="0" h="353" w="876">
                  <a:moveTo>
                    <a:pt x="473" y="0"/>
                  </a:moveTo>
                  <a:cubicBezTo>
                    <a:pt x="317" y="0"/>
                    <a:pt x="171" y="74"/>
                    <a:pt x="76" y="200"/>
                  </a:cubicBezTo>
                  <a:cubicBezTo>
                    <a:pt x="0" y="238"/>
                    <a:pt x="0" y="314"/>
                    <a:pt x="76" y="314"/>
                  </a:cubicBezTo>
                  <a:cubicBezTo>
                    <a:pt x="95" y="333"/>
                    <a:pt x="114" y="343"/>
                    <a:pt x="128" y="343"/>
                  </a:cubicBezTo>
                  <a:cubicBezTo>
                    <a:pt x="143" y="343"/>
                    <a:pt x="152" y="333"/>
                    <a:pt x="152" y="314"/>
                  </a:cubicBezTo>
                  <a:cubicBezTo>
                    <a:pt x="210" y="198"/>
                    <a:pt x="313" y="148"/>
                    <a:pt x="426" y="148"/>
                  </a:cubicBezTo>
                  <a:cubicBezTo>
                    <a:pt x="461" y="148"/>
                    <a:pt x="497" y="153"/>
                    <a:pt x="533" y="162"/>
                  </a:cubicBezTo>
                  <a:cubicBezTo>
                    <a:pt x="647" y="162"/>
                    <a:pt x="723" y="238"/>
                    <a:pt x="723" y="314"/>
                  </a:cubicBezTo>
                  <a:cubicBezTo>
                    <a:pt x="723" y="352"/>
                    <a:pt x="761" y="352"/>
                    <a:pt x="761" y="352"/>
                  </a:cubicBezTo>
                  <a:cubicBezTo>
                    <a:pt x="837" y="352"/>
                    <a:pt x="837" y="314"/>
                    <a:pt x="875" y="238"/>
                  </a:cubicBezTo>
                  <a:cubicBezTo>
                    <a:pt x="837" y="162"/>
                    <a:pt x="723" y="48"/>
                    <a:pt x="571" y="10"/>
                  </a:cubicBezTo>
                  <a:cubicBezTo>
                    <a:pt x="538" y="3"/>
                    <a:pt x="505" y="0"/>
                    <a:pt x="473" y="0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3350125" y="2360300"/>
              <a:ext cx="21900" cy="8825"/>
            </a:xfrm>
            <a:custGeom>
              <a:rect b="b" l="l" r="r" t="t"/>
              <a:pathLst>
                <a:path extrusionOk="0" h="353" w="876">
                  <a:moveTo>
                    <a:pt x="498" y="0"/>
                  </a:moveTo>
                  <a:cubicBezTo>
                    <a:pt x="329" y="0"/>
                    <a:pt x="203" y="74"/>
                    <a:pt x="77" y="200"/>
                  </a:cubicBezTo>
                  <a:cubicBezTo>
                    <a:pt x="1" y="238"/>
                    <a:pt x="1" y="276"/>
                    <a:pt x="77" y="276"/>
                  </a:cubicBezTo>
                  <a:cubicBezTo>
                    <a:pt x="96" y="314"/>
                    <a:pt x="115" y="333"/>
                    <a:pt x="129" y="333"/>
                  </a:cubicBezTo>
                  <a:cubicBezTo>
                    <a:pt x="143" y="333"/>
                    <a:pt x="153" y="314"/>
                    <a:pt x="153" y="276"/>
                  </a:cubicBezTo>
                  <a:cubicBezTo>
                    <a:pt x="235" y="194"/>
                    <a:pt x="317" y="132"/>
                    <a:pt x="414" y="132"/>
                  </a:cubicBezTo>
                  <a:cubicBezTo>
                    <a:pt x="451" y="132"/>
                    <a:pt x="491" y="141"/>
                    <a:pt x="533" y="162"/>
                  </a:cubicBezTo>
                  <a:cubicBezTo>
                    <a:pt x="647" y="162"/>
                    <a:pt x="723" y="238"/>
                    <a:pt x="723" y="276"/>
                  </a:cubicBezTo>
                  <a:cubicBezTo>
                    <a:pt x="723" y="352"/>
                    <a:pt x="762" y="352"/>
                    <a:pt x="762" y="352"/>
                  </a:cubicBezTo>
                  <a:cubicBezTo>
                    <a:pt x="812" y="352"/>
                    <a:pt x="829" y="319"/>
                    <a:pt x="812" y="319"/>
                  </a:cubicBezTo>
                  <a:cubicBezTo>
                    <a:pt x="811" y="319"/>
                    <a:pt x="809" y="319"/>
                    <a:pt x="807" y="319"/>
                  </a:cubicBezTo>
                  <a:lnTo>
                    <a:pt x="807" y="319"/>
                  </a:lnTo>
                  <a:cubicBezTo>
                    <a:pt x="876" y="265"/>
                    <a:pt x="876" y="238"/>
                    <a:pt x="876" y="238"/>
                  </a:cubicBezTo>
                  <a:cubicBezTo>
                    <a:pt x="838" y="124"/>
                    <a:pt x="723" y="48"/>
                    <a:pt x="609" y="10"/>
                  </a:cubicBezTo>
                  <a:cubicBezTo>
                    <a:pt x="570" y="4"/>
                    <a:pt x="533" y="0"/>
                    <a:pt x="498" y="0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191300" y="2657275"/>
              <a:ext cx="213075" cy="153950"/>
            </a:xfrm>
            <a:custGeom>
              <a:rect b="b" l="l" r="r" t="t"/>
              <a:pathLst>
                <a:path extrusionOk="0" h="6158" w="8523">
                  <a:moveTo>
                    <a:pt x="6962" y="1"/>
                  </a:moveTo>
                  <a:cubicBezTo>
                    <a:pt x="5212" y="1104"/>
                    <a:pt x="3576" y="2245"/>
                    <a:pt x="1864" y="3349"/>
                  </a:cubicBezTo>
                  <a:cubicBezTo>
                    <a:pt x="1256" y="3881"/>
                    <a:pt x="609" y="4452"/>
                    <a:pt x="0" y="4946"/>
                  </a:cubicBezTo>
                  <a:cubicBezTo>
                    <a:pt x="38" y="5289"/>
                    <a:pt x="229" y="5707"/>
                    <a:pt x="571" y="5974"/>
                  </a:cubicBezTo>
                  <a:cubicBezTo>
                    <a:pt x="733" y="6077"/>
                    <a:pt x="941" y="6157"/>
                    <a:pt x="1247" y="6157"/>
                  </a:cubicBezTo>
                  <a:cubicBezTo>
                    <a:pt x="1732" y="6157"/>
                    <a:pt x="2464" y="5956"/>
                    <a:pt x="3652" y="5327"/>
                  </a:cubicBezTo>
                  <a:cubicBezTo>
                    <a:pt x="4870" y="4718"/>
                    <a:pt x="6658" y="3577"/>
                    <a:pt x="8522" y="1599"/>
                  </a:cubicBezTo>
                  <a:lnTo>
                    <a:pt x="69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237900" y="2730525"/>
              <a:ext cx="18100" cy="16175"/>
            </a:xfrm>
            <a:custGeom>
              <a:rect b="b" l="l" r="r" t="t"/>
              <a:pathLst>
                <a:path extrusionOk="0" h="647" w="724">
                  <a:moveTo>
                    <a:pt x="609" y="0"/>
                  </a:moveTo>
                  <a:lnTo>
                    <a:pt x="0" y="571"/>
                  </a:lnTo>
                  <a:cubicBezTo>
                    <a:pt x="0" y="571"/>
                    <a:pt x="0" y="609"/>
                    <a:pt x="38" y="647"/>
                  </a:cubicBezTo>
                  <a:lnTo>
                    <a:pt x="723" y="76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349175" y="3325900"/>
              <a:ext cx="19050" cy="11450"/>
            </a:xfrm>
            <a:custGeom>
              <a:rect b="b" l="l" r="r" t="t"/>
              <a:pathLst>
                <a:path extrusionOk="0" h="458" w="762">
                  <a:moveTo>
                    <a:pt x="685" y="1"/>
                  </a:moveTo>
                  <a:lnTo>
                    <a:pt x="77" y="343"/>
                  </a:lnTo>
                  <a:cubicBezTo>
                    <a:pt x="1" y="381"/>
                    <a:pt x="1" y="381"/>
                    <a:pt x="1" y="419"/>
                  </a:cubicBezTo>
                  <a:cubicBezTo>
                    <a:pt x="1" y="457"/>
                    <a:pt x="77" y="457"/>
                    <a:pt x="77" y="457"/>
                  </a:cubicBezTo>
                  <a:lnTo>
                    <a:pt x="723" y="153"/>
                  </a:lnTo>
                  <a:cubicBezTo>
                    <a:pt x="761" y="77"/>
                    <a:pt x="761" y="77"/>
                    <a:pt x="761" y="39"/>
                  </a:cubicBezTo>
                  <a:cubicBezTo>
                    <a:pt x="723" y="1"/>
                    <a:pt x="723" y="1"/>
                    <a:pt x="685" y="1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399575" y="2043825"/>
              <a:ext cx="979675" cy="1737675"/>
            </a:xfrm>
            <a:custGeom>
              <a:rect b="b" l="l" r="r" t="t"/>
              <a:pathLst>
                <a:path extrusionOk="0" h="69507" w="39187">
                  <a:moveTo>
                    <a:pt x="33898" y="1941"/>
                  </a:moveTo>
                  <a:cubicBezTo>
                    <a:pt x="36181" y="1941"/>
                    <a:pt x="38083" y="3805"/>
                    <a:pt x="38083" y="6087"/>
                  </a:cubicBezTo>
                  <a:lnTo>
                    <a:pt x="38083" y="63344"/>
                  </a:lnTo>
                  <a:cubicBezTo>
                    <a:pt x="38083" y="65626"/>
                    <a:pt x="36219" y="67490"/>
                    <a:pt x="33898" y="67490"/>
                  </a:cubicBezTo>
                  <a:lnTo>
                    <a:pt x="5289" y="67490"/>
                  </a:lnTo>
                  <a:cubicBezTo>
                    <a:pt x="3006" y="67490"/>
                    <a:pt x="1142" y="65626"/>
                    <a:pt x="1142" y="63344"/>
                  </a:cubicBezTo>
                  <a:lnTo>
                    <a:pt x="1142" y="6087"/>
                  </a:lnTo>
                  <a:cubicBezTo>
                    <a:pt x="1142" y="3805"/>
                    <a:pt x="3006" y="1941"/>
                    <a:pt x="5289" y="1941"/>
                  </a:cubicBezTo>
                  <a:close/>
                  <a:moveTo>
                    <a:pt x="4414" y="0"/>
                  </a:moveTo>
                  <a:cubicBezTo>
                    <a:pt x="1979" y="0"/>
                    <a:pt x="1" y="1941"/>
                    <a:pt x="1" y="4452"/>
                  </a:cubicBezTo>
                  <a:lnTo>
                    <a:pt x="1" y="65056"/>
                  </a:lnTo>
                  <a:cubicBezTo>
                    <a:pt x="1" y="67490"/>
                    <a:pt x="1979" y="69507"/>
                    <a:pt x="4414" y="69507"/>
                  </a:cubicBezTo>
                  <a:lnTo>
                    <a:pt x="34773" y="69507"/>
                  </a:lnTo>
                  <a:cubicBezTo>
                    <a:pt x="37170" y="69507"/>
                    <a:pt x="39186" y="67490"/>
                    <a:pt x="39186" y="65056"/>
                  </a:cubicBezTo>
                  <a:lnTo>
                    <a:pt x="39186" y="4452"/>
                  </a:lnTo>
                  <a:cubicBezTo>
                    <a:pt x="39186" y="1941"/>
                    <a:pt x="37170" y="0"/>
                    <a:pt x="34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511825" y="238432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555575" y="2384325"/>
              <a:ext cx="36150" cy="77050"/>
            </a:xfrm>
            <a:custGeom>
              <a:rect b="b" l="l" r="r" t="t"/>
              <a:pathLst>
                <a:path extrusionOk="0" h="3082" w="1446">
                  <a:moveTo>
                    <a:pt x="0" y="0"/>
                  </a:moveTo>
                  <a:lnTo>
                    <a:pt x="0" y="3082"/>
                  </a:lnTo>
                  <a:lnTo>
                    <a:pt x="1446" y="3082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3596475" y="238432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638325" y="238432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682075" y="238432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723925" y="238432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765750" y="2384325"/>
              <a:ext cx="37125" cy="77050"/>
            </a:xfrm>
            <a:custGeom>
              <a:rect b="b" l="l" r="r" t="t"/>
              <a:pathLst>
                <a:path extrusionOk="0" h="3082" w="1485">
                  <a:moveTo>
                    <a:pt x="1" y="0"/>
                  </a:moveTo>
                  <a:lnTo>
                    <a:pt x="1" y="3082"/>
                  </a:lnTo>
                  <a:lnTo>
                    <a:pt x="1485" y="3082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808550" y="2384325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511825" y="247467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575" y="2474675"/>
              <a:ext cx="36150" cy="77050"/>
            </a:xfrm>
            <a:custGeom>
              <a:rect b="b" l="l" r="r" t="t"/>
              <a:pathLst>
                <a:path extrusionOk="0" h="3082" w="1446">
                  <a:moveTo>
                    <a:pt x="0" y="0"/>
                  </a:moveTo>
                  <a:lnTo>
                    <a:pt x="0" y="3082"/>
                  </a:lnTo>
                  <a:lnTo>
                    <a:pt x="1446" y="3082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596475" y="247467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638325" y="247467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682075" y="247467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723925" y="247467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765750" y="2474675"/>
              <a:ext cx="37125" cy="77050"/>
            </a:xfrm>
            <a:custGeom>
              <a:rect b="b" l="l" r="r" t="t"/>
              <a:pathLst>
                <a:path extrusionOk="0" h="3082" w="1485">
                  <a:moveTo>
                    <a:pt x="1" y="0"/>
                  </a:moveTo>
                  <a:lnTo>
                    <a:pt x="1" y="3082"/>
                  </a:lnTo>
                  <a:lnTo>
                    <a:pt x="1485" y="3082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808550" y="2474675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511825" y="25650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555575" y="2565025"/>
              <a:ext cx="36150" cy="77075"/>
            </a:xfrm>
            <a:custGeom>
              <a:rect b="b" l="l" r="r" t="t"/>
              <a:pathLst>
                <a:path extrusionOk="0" h="3083" w="1446">
                  <a:moveTo>
                    <a:pt x="0" y="0"/>
                  </a:moveTo>
                  <a:lnTo>
                    <a:pt x="0" y="3082"/>
                  </a:lnTo>
                  <a:lnTo>
                    <a:pt x="1446" y="3082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596475" y="25650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38325" y="25650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2075" y="25650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3723925" y="25650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765750" y="2565025"/>
              <a:ext cx="37125" cy="77075"/>
            </a:xfrm>
            <a:custGeom>
              <a:rect b="b" l="l" r="r" t="t"/>
              <a:pathLst>
                <a:path extrusionOk="0" h="3083" w="1485">
                  <a:moveTo>
                    <a:pt x="1" y="0"/>
                  </a:moveTo>
                  <a:lnTo>
                    <a:pt x="1" y="3082"/>
                  </a:lnTo>
                  <a:lnTo>
                    <a:pt x="1485" y="3082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808550" y="2565025"/>
              <a:ext cx="36175" cy="77075"/>
            </a:xfrm>
            <a:custGeom>
              <a:rect b="b" l="l" r="r" t="t"/>
              <a:pathLst>
                <a:path extrusionOk="0" h="3083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3511825" y="26563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1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55575" y="2656325"/>
              <a:ext cx="36150" cy="77075"/>
            </a:xfrm>
            <a:custGeom>
              <a:rect b="b" l="l" r="r" t="t"/>
              <a:pathLst>
                <a:path extrusionOk="0" h="3083" w="1446">
                  <a:moveTo>
                    <a:pt x="0" y="1"/>
                  </a:moveTo>
                  <a:lnTo>
                    <a:pt x="0" y="3082"/>
                  </a:lnTo>
                  <a:lnTo>
                    <a:pt x="1446" y="3082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596475" y="26563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1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3638325" y="26563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1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3682075" y="26563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1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3723925" y="26563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1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765750" y="2656325"/>
              <a:ext cx="37125" cy="77075"/>
            </a:xfrm>
            <a:custGeom>
              <a:rect b="b" l="l" r="r" t="t"/>
              <a:pathLst>
                <a:path extrusionOk="0" h="3083" w="1485">
                  <a:moveTo>
                    <a:pt x="1" y="1"/>
                  </a:moveTo>
                  <a:lnTo>
                    <a:pt x="1" y="3082"/>
                  </a:lnTo>
                  <a:lnTo>
                    <a:pt x="1485" y="3082"/>
                  </a:lnTo>
                  <a:lnTo>
                    <a:pt x="14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3808550" y="2656325"/>
              <a:ext cx="36175" cy="77075"/>
            </a:xfrm>
            <a:custGeom>
              <a:rect b="b" l="l" r="r" t="t"/>
              <a:pathLst>
                <a:path extrusionOk="0" h="3083" w="1447">
                  <a:moveTo>
                    <a:pt x="1" y="1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3511825" y="274382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0"/>
                  </a:lnTo>
                  <a:lnTo>
                    <a:pt x="1484" y="3120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3555575" y="2743825"/>
              <a:ext cx="36150" cy="78025"/>
            </a:xfrm>
            <a:custGeom>
              <a:rect b="b" l="l" r="r" t="t"/>
              <a:pathLst>
                <a:path extrusionOk="0" h="3121" w="1446">
                  <a:moveTo>
                    <a:pt x="0" y="1"/>
                  </a:moveTo>
                  <a:lnTo>
                    <a:pt x="0" y="3120"/>
                  </a:lnTo>
                  <a:lnTo>
                    <a:pt x="1446" y="3120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596475" y="274382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0"/>
                  </a:lnTo>
                  <a:lnTo>
                    <a:pt x="1484" y="3120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638325" y="274382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0"/>
                  </a:lnTo>
                  <a:lnTo>
                    <a:pt x="1484" y="3120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3682075" y="274382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0"/>
                  </a:lnTo>
                  <a:lnTo>
                    <a:pt x="1484" y="3120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3723925" y="274382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0"/>
                  </a:lnTo>
                  <a:lnTo>
                    <a:pt x="1484" y="3120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3765750" y="2743825"/>
              <a:ext cx="37125" cy="78025"/>
            </a:xfrm>
            <a:custGeom>
              <a:rect b="b" l="l" r="r" t="t"/>
              <a:pathLst>
                <a:path extrusionOk="0" h="3121" w="1485">
                  <a:moveTo>
                    <a:pt x="1" y="1"/>
                  </a:moveTo>
                  <a:lnTo>
                    <a:pt x="1" y="3120"/>
                  </a:lnTo>
                  <a:lnTo>
                    <a:pt x="1485" y="3120"/>
                  </a:lnTo>
                  <a:lnTo>
                    <a:pt x="14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3808550" y="2743825"/>
              <a:ext cx="36175" cy="78025"/>
            </a:xfrm>
            <a:custGeom>
              <a:rect b="b" l="l" r="r" t="t"/>
              <a:pathLst>
                <a:path extrusionOk="0" h="3121" w="1447">
                  <a:moveTo>
                    <a:pt x="1" y="1"/>
                  </a:moveTo>
                  <a:lnTo>
                    <a:pt x="1" y="3120"/>
                  </a:lnTo>
                  <a:lnTo>
                    <a:pt x="1447" y="3120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3511825" y="283417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1"/>
                  </a:lnTo>
                  <a:lnTo>
                    <a:pt x="1484" y="3121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3555575" y="2834175"/>
              <a:ext cx="36150" cy="78025"/>
            </a:xfrm>
            <a:custGeom>
              <a:rect b="b" l="l" r="r" t="t"/>
              <a:pathLst>
                <a:path extrusionOk="0" h="3121" w="1446">
                  <a:moveTo>
                    <a:pt x="0" y="1"/>
                  </a:moveTo>
                  <a:lnTo>
                    <a:pt x="0" y="3121"/>
                  </a:lnTo>
                  <a:lnTo>
                    <a:pt x="1446" y="3121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596475" y="283417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1"/>
                  </a:lnTo>
                  <a:lnTo>
                    <a:pt x="1484" y="3121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3638325" y="283417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1"/>
                  </a:lnTo>
                  <a:lnTo>
                    <a:pt x="1484" y="3121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3682075" y="283417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1"/>
                  </a:lnTo>
                  <a:lnTo>
                    <a:pt x="1484" y="3121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3723925" y="283417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1"/>
                  </a:lnTo>
                  <a:lnTo>
                    <a:pt x="1484" y="3121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3765750" y="2834175"/>
              <a:ext cx="37125" cy="78025"/>
            </a:xfrm>
            <a:custGeom>
              <a:rect b="b" l="l" r="r" t="t"/>
              <a:pathLst>
                <a:path extrusionOk="0" h="3121" w="1485">
                  <a:moveTo>
                    <a:pt x="1" y="1"/>
                  </a:moveTo>
                  <a:lnTo>
                    <a:pt x="1" y="3121"/>
                  </a:lnTo>
                  <a:lnTo>
                    <a:pt x="1485" y="3121"/>
                  </a:lnTo>
                  <a:lnTo>
                    <a:pt x="14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808550" y="2834175"/>
              <a:ext cx="36175" cy="78025"/>
            </a:xfrm>
            <a:custGeom>
              <a:rect b="b" l="l" r="r" t="t"/>
              <a:pathLst>
                <a:path extrusionOk="0" h="3121" w="1447">
                  <a:moveTo>
                    <a:pt x="1" y="1"/>
                  </a:moveTo>
                  <a:lnTo>
                    <a:pt x="1" y="3121"/>
                  </a:lnTo>
                  <a:lnTo>
                    <a:pt x="1447" y="3121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3511825" y="29255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3555575" y="2925500"/>
              <a:ext cx="36150" cy="77050"/>
            </a:xfrm>
            <a:custGeom>
              <a:rect b="b" l="l" r="r" t="t"/>
              <a:pathLst>
                <a:path extrusionOk="0" h="3082" w="1446">
                  <a:moveTo>
                    <a:pt x="0" y="0"/>
                  </a:moveTo>
                  <a:lnTo>
                    <a:pt x="0" y="3082"/>
                  </a:lnTo>
                  <a:lnTo>
                    <a:pt x="1446" y="3082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3596475" y="29255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3638325" y="29255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682075" y="29255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723925" y="29255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3765750" y="2925500"/>
              <a:ext cx="37125" cy="77050"/>
            </a:xfrm>
            <a:custGeom>
              <a:rect b="b" l="l" r="r" t="t"/>
              <a:pathLst>
                <a:path extrusionOk="0" h="3082" w="1485">
                  <a:moveTo>
                    <a:pt x="1" y="0"/>
                  </a:moveTo>
                  <a:lnTo>
                    <a:pt x="1" y="3082"/>
                  </a:lnTo>
                  <a:lnTo>
                    <a:pt x="1485" y="3082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3808550" y="2925500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3511825" y="30168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3555575" y="3016800"/>
              <a:ext cx="36150" cy="77050"/>
            </a:xfrm>
            <a:custGeom>
              <a:rect b="b" l="l" r="r" t="t"/>
              <a:pathLst>
                <a:path extrusionOk="0" h="3082" w="1446">
                  <a:moveTo>
                    <a:pt x="0" y="0"/>
                  </a:moveTo>
                  <a:lnTo>
                    <a:pt x="0" y="3082"/>
                  </a:lnTo>
                  <a:lnTo>
                    <a:pt x="1446" y="3082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3596475" y="30168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3638325" y="30168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3682075" y="30168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3723925" y="30168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3765750" y="3016800"/>
              <a:ext cx="37125" cy="77050"/>
            </a:xfrm>
            <a:custGeom>
              <a:rect b="b" l="l" r="r" t="t"/>
              <a:pathLst>
                <a:path extrusionOk="0" h="3082" w="1485">
                  <a:moveTo>
                    <a:pt x="1" y="0"/>
                  </a:moveTo>
                  <a:lnTo>
                    <a:pt x="1" y="3082"/>
                  </a:lnTo>
                  <a:lnTo>
                    <a:pt x="1485" y="3082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3808550" y="3016800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3919850" y="238432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3962650" y="238432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4004500" y="238432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4046325" y="2384325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4090100" y="238432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4131925" y="2384325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4173775" y="2384325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4216575" y="2384325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3919850" y="247467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3962650" y="247467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4004500" y="247467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4046325" y="2474675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4090100" y="2474675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4131925" y="2474675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4173775" y="2474675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4216575" y="2474675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3919850" y="25650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3962650" y="25650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4004500" y="25650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4046325" y="2565025"/>
              <a:ext cx="36175" cy="77075"/>
            </a:xfrm>
            <a:custGeom>
              <a:rect b="b" l="l" r="r" t="t"/>
              <a:pathLst>
                <a:path extrusionOk="0" h="3083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4090100" y="25650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4131925" y="2565025"/>
              <a:ext cx="36175" cy="77075"/>
            </a:xfrm>
            <a:custGeom>
              <a:rect b="b" l="l" r="r" t="t"/>
              <a:pathLst>
                <a:path extrusionOk="0" h="3083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4173775" y="2565025"/>
              <a:ext cx="36175" cy="77075"/>
            </a:xfrm>
            <a:custGeom>
              <a:rect b="b" l="l" r="r" t="t"/>
              <a:pathLst>
                <a:path extrusionOk="0" h="3083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216575" y="2565025"/>
              <a:ext cx="36175" cy="77075"/>
            </a:xfrm>
            <a:custGeom>
              <a:rect b="b" l="l" r="r" t="t"/>
              <a:pathLst>
                <a:path extrusionOk="0" h="3083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3919850" y="26563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1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3962650" y="26563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1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4004500" y="26563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1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4046325" y="2656325"/>
              <a:ext cx="36175" cy="77075"/>
            </a:xfrm>
            <a:custGeom>
              <a:rect b="b" l="l" r="r" t="t"/>
              <a:pathLst>
                <a:path extrusionOk="0" h="3083" w="1447">
                  <a:moveTo>
                    <a:pt x="1" y="1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4090100" y="2656325"/>
              <a:ext cx="37100" cy="77075"/>
            </a:xfrm>
            <a:custGeom>
              <a:rect b="b" l="l" r="r" t="t"/>
              <a:pathLst>
                <a:path extrusionOk="0" h="3083" w="1484">
                  <a:moveTo>
                    <a:pt x="0" y="1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131925" y="2656325"/>
              <a:ext cx="36175" cy="77075"/>
            </a:xfrm>
            <a:custGeom>
              <a:rect b="b" l="l" r="r" t="t"/>
              <a:pathLst>
                <a:path extrusionOk="0" h="3083" w="1447">
                  <a:moveTo>
                    <a:pt x="1" y="1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173775" y="2656325"/>
              <a:ext cx="36175" cy="77075"/>
            </a:xfrm>
            <a:custGeom>
              <a:rect b="b" l="l" r="r" t="t"/>
              <a:pathLst>
                <a:path extrusionOk="0" h="3083" w="1447">
                  <a:moveTo>
                    <a:pt x="1" y="1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4216575" y="2656325"/>
              <a:ext cx="36175" cy="77075"/>
            </a:xfrm>
            <a:custGeom>
              <a:rect b="b" l="l" r="r" t="t"/>
              <a:pathLst>
                <a:path extrusionOk="0" h="3083" w="1447">
                  <a:moveTo>
                    <a:pt x="1" y="1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3919850" y="274382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0"/>
                  </a:lnTo>
                  <a:lnTo>
                    <a:pt x="1484" y="3120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3962650" y="274382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0"/>
                  </a:lnTo>
                  <a:lnTo>
                    <a:pt x="1484" y="3120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4004500" y="274382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0"/>
                  </a:lnTo>
                  <a:lnTo>
                    <a:pt x="1484" y="3120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4046325" y="2743825"/>
              <a:ext cx="36175" cy="78025"/>
            </a:xfrm>
            <a:custGeom>
              <a:rect b="b" l="l" r="r" t="t"/>
              <a:pathLst>
                <a:path extrusionOk="0" h="3121" w="1447">
                  <a:moveTo>
                    <a:pt x="1" y="1"/>
                  </a:moveTo>
                  <a:lnTo>
                    <a:pt x="1" y="3120"/>
                  </a:lnTo>
                  <a:lnTo>
                    <a:pt x="1447" y="3120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4090100" y="274382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0"/>
                  </a:lnTo>
                  <a:lnTo>
                    <a:pt x="1484" y="3120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4131925" y="2743825"/>
              <a:ext cx="36175" cy="78025"/>
            </a:xfrm>
            <a:custGeom>
              <a:rect b="b" l="l" r="r" t="t"/>
              <a:pathLst>
                <a:path extrusionOk="0" h="3121" w="1447">
                  <a:moveTo>
                    <a:pt x="1" y="1"/>
                  </a:moveTo>
                  <a:lnTo>
                    <a:pt x="1" y="3120"/>
                  </a:lnTo>
                  <a:lnTo>
                    <a:pt x="1447" y="3120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4173775" y="2743825"/>
              <a:ext cx="36175" cy="78025"/>
            </a:xfrm>
            <a:custGeom>
              <a:rect b="b" l="l" r="r" t="t"/>
              <a:pathLst>
                <a:path extrusionOk="0" h="3121" w="1447">
                  <a:moveTo>
                    <a:pt x="1" y="1"/>
                  </a:moveTo>
                  <a:lnTo>
                    <a:pt x="1" y="3120"/>
                  </a:lnTo>
                  <a:lnTo>
                    <a:pt x="1447" y="3120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4216575" y="2743825"/>
              <a:ext cx="36175" cy="78025"/>
            </a:xfrm>
            <a:custGeom>
              <a:rect b="b" l="l" r="r" t="t"/>
              <a:pathLst>
                <a:path extrusionOk="0" h="3121" w="1447">
                  <a:moveTo>
                    <a:pt x="1" y="1"/>
                  </a:moveTo>
                  <a:lnTo>
                    <a:pt x="1" y="3120"/>
                  </a:lnTo>
                  <a:lnTo>
                    <a:pt x="1447" y="3120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3919850" y="283417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1"/>
                  </a:lnTo>
                  <a:lnTo>
                    <a:pt x="1484" y="3121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962650" y="283417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1"/>
                  </a:lnTo>
                  <a:lnTo>
                    <a:pt x="1484" y="3121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4004500" y="283417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1"/>
                  </a:lnTo>
                  <a:lnTo>
                    <a:pt x="1484" y="3121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4046325" y="2834175"/>
              <a:ext cx="36175" cy="78025"/>
            </a:xfrm>
            <a:custGeom>
              <a:rect b="b" l="l" r="r" t="t"/>
              <a:pathLst>
                <a:path extrusionOk="0" h="3121" w="1447">
                  <a:moveTo>
                    <a:pt x="1" y="1"/>
                  </a:moveTo>
                  <a:lnTo>
                    <a:pt x="1" y="3121"/>
                  </a:lnTo>
                  <a:lnTo>
                    <a:pt x="1447" y="3121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4090100" y="2834175"/>
              <a:ext cx="37100" cy="78025"/>
            </a:xfrm>
            <a:custGeom>
              <a:rect b="b" l="l" r="r" t="t"/>
              <a:pathLst>
                <a:path extrusionOk="0" h="3121" w="1484">
                  <a:moveTo>
                    <a:pt x="0" y="1"/>
                  </a:moveTo>
                  <a:lnTo>
                    <a:pt x="0" y="3121"/>
                  </a:lnTo>
                  <a:lnTo>
                    <a:pt x="1484" y="3121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4131925" y="2834175"/>
              <a:ext cx="36175" cy="78025"/>
            </a:xfrm>
            <a:custGeom>
              <a:rect b="b" l="l" r="r" t="t"/>
              <a:pathLst>
                <a:path extrusionOk="0" h="3121" w="1447">
                  <a:moveTo>
                    <a:pt x="1" y="1"/>
                  </a:moveTo>
                  <a:lnTo>
                    <a:pt x="1" y="3121"/>
                  </a:lnTo>
                  <a:lnTo>
                    <a:pt x="1447" y="3121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4173775" y="2834175"/>
              <a:ext cx="36175" cy="78025"/>
            </a:xfrm>
            <a:custGeom>
              <a:rect b="b" l="l" r="r" t="t"/>
              <a:pathLst>
                <a:path extrusionOk="0" h="3121" w="1447">
                  <a:moveTo>
                    <a:pt x="1" y="1"/>
                  </a:moveTo>
                  <a:lnTo>
                    <a:pt x="1" y="3121"/>
                  </a:lnTo>
                  <a:lnTo>
                    <a:pt x="1447" y="3121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216575" y="2834175"/>
              <a:ext cx="36175" cy="78025"/>
            </a:xfrm>
            <a:custGeom>
              <a:rect b="b" l="l" r="r" t="t"/>
              <a:pathLst>
                <a:path extrusionOk="0" h="3121" w="1447">
                  <a:moveTo>
                    <a:pt x="1" y="1"/>
                  </a:moveTo>
                  <a:lnTo>
                    <a:pt x="1" y="3121"/>
                  </a:lnTo>
                  <a:lnTo>
                    <a:pt x="1447" y="3121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3919850" y="29255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3962650" y="29255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004500" y="29255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046325" y="2925500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4090100" y="29255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4131925" y="2925500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4173775" y="2925500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216575" y="2925500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3919850" y="30168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3962650" y="30168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4004500" y="30168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4046325" y="3016800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4090100" y="3016800"/>
              <a:ext cx="37100" cy="77050"/>
            </a:xfrm>
            <a:custGeom>
              <a:rect b="b" l="l" r="r" t="t"/>
              <a:pathLst>
                <a:path extrusionOk="0" h="3082" w="1484">
                  <a:moveTo>
                    <a:pt x="0" y="0"/>
                  </a:moveTo>
                  <a:lnTo>
                    <a:pt x="0" y="3082"/>
                  </a:lnTo>
                  <a:lnTo>
                    <a:pt x="1484" y="3082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4131925" y="3016800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173775" y="3016800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4216575" y="3016800"/>
              <a:ext cx="36175" cy="77050"/>
            </a:xfrm>
            <a:custGeom>
              <a:rect b="b" l="l" r="r" t="t"/>
              <a:pathLst>
                <a:path extrusionOk="0" h="3082" w="1447">
                  <a:moveTo>
                    <a:pt x="1" y="0"/>
                  </a:moveTo>
                  <a:lnTo>
                    <a:pt x="1" y="3082"/>
                  </a:lnTo>
                  <a:lnTo>
                    <a:pt x="1447" y="30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3567925" y="3190850"/>
              <a:ext cx="71375" cy="78025"/>
            </a:xfrm>
            <a:custGeom>
              <a:rect b="b" l="l" r="r" t="t"/>
              <a:pathLst>
                <a:path extrusionOk="0" h="3121" w="2855">
                  <a:moveTo>
                    <a:pt x="1" y="0"/>
                  </a:moveTo>
                  <a:lnTo>
                    <a:pt x="1" y="3120"/>
                  </a:lnTo>
                  <a:lnTo>
                    <a:pt x="2854" y="3120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3650675" y="3190850"/>
              <a:ext cx="71350" cy="78025"/>
            </a:xfrm>
            <a:custGeom>
              <a:rect b="b" l="l" r="r" t="t"/>
              <a:pathLst>
                <a:path extrusionOk="0" h="3121" w="2854">
                  <a:moveTo>
                    <a:pt x="1" y="0"/>
                  </a:moveTo>
                  <a:lnTo>
                    <a:pt x="1" y="3120"/>
                  </a:lnTo>
                  <a:lnTo>
                    <a:pt x="2854" y="3120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3729625" y="3190850"/>
              <a:ext cx="71350" cy="78025"/>
            </a:xfrm>
            <a:custGeom>
              <a:rect b="b" l="l" r="r" t="t"/>
              <a:pathLst>
                <a:path extrusionOk="0" h="3121" w="2854">
                  <a:moveTo>
                    <a:pt x="0" y="0"/>
                  </a:moveTo>
                  <a:lnTo>
                    <a:pt x="0" y="3120"/>
                  </a:lnTo>
                  <a:lnTo>
                    <a:pt x="2854" y="3120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3812375" y="3190850"/>
              <a:ext cx="71350" cy="78025"/>
            </a:xfrm>
            <a:custGeom>
              <a:rect b="b" l="l" r="r" t="t"/>
              <a:pathLst>
                <a:path extrusionOk="0" h="3121" w="2854">
                  <a:moveTo>
                    <a:pt x="0" y="0"/>
                  </a:moveTo>
                  <a:lnTo>
                    <a:pt x="0" y="3120"/>
                  </a:lnTo>
                  <a:lnTo>
                    <a:pt x="2853" y="3120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3895100" y="3190850"/>
              <a:ext cx="71375" cy="78025"/>
            </a:xfrm>
            <a:custGeom>
              <a:rect b="b" l="l" r="r" t="t"/>
              <a:pathLst>
                <a:path extrusionOk="0" h="3121" w="2855">
                  <a:moveTo>
                    <a:pt x="1" y="0"/>
                  </a:moveTo>
                  <a:lnTo>
                    <a:pt x="1" y="3120"/>
                  </a:lnTo>
                  <a:lnTo>
                    <a:pt x="2854" y="3120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3976900" y="3190850"/>
              <a:ext cx="71375" cy="78025"/>
            </a:xfrm>
            <a:custGeom>
              <a:rect b="b" l="l" r="r" t="t"/>
              <a:pathLst>
                <a:path extrusionOk="0" h="3121" w="2855">
                  <a:moveTo>
                    <a:pt x="1" y="0"/>
                  </a:moveTo>
                  <a:lnTo>
                    <a:pt x="1" y="3120"/>
                  </a:lnTo>
                  <a:lnTo>
                    <a:pt x="2854" y="3120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4057750" y="3190850"/>
              <a:ext cx="71350" cy="78025"/>
            </a:xfrm>
            <a:custGeom>
              <a:rect b="b" l="l" r="r" t="t"/>
              <a:pathLst>
                <a:path extrusionOk="0" h="3121" w="2854">
                  <a:moveTo>
                    <a:pt x="1" y="0"/>
                  </a:moveTo>
                  <a:lnTo>
                    <a:pt x="1" y="3120"/>
                  </a:lnTo>
                  <a:lnTo>
                    <a:pt x="2854" y="3120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4138600" y="3190850"/>
              <a:ext cx="71350" cy="78025"/>
            </a:xfrm>
            <a:custGeom>
              <a:rect b="b" l="l" r="r" t="t"/>
              <a:pathLst>
                <a:path extrusionOk="0" h="3121" w="2854">
                  <a:moveTo>
                    <a:pt x="0" y="0"/>
                  </a:moveTo>
                  <a:lnTo>
                    <a:pt x="0" y="3120"/>
                  </a:lnTo>
                  <a:lnTo>
                    <a:pt x="2854" y="3120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3567925" y="3283100"/>
              <a:ext cx="71375" cy="77075"/>
            </a:xfrm>
            <a:custGeom>
              <a:rect b="b" l="l" r="r" t="t"/>
              <a:pathLst>
                <a:path extrusionOk="0" h="3083" w="2855">
                  <a:moveTo>
                    <a:pt x="1" y="1"/>
                  </a:moveTo>
                  <a:lnTo>
                    <a:pt x="1" y="3082"/>
                  </a:lnTo>
                  <a:lnTo>
                    <a:pt x="2854" y="3082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3650675" y="3283100"/>
              <a:ext cx="71350" cy="77075"/>
            </a:xfrm>
            <a:custGeom>
              <a:rect b="b" l="l" r="r" t="t"/>
              <a:pathLst>
                <a:path extrusionOk="0" h="3083" w="2854">
                  <a:moveTo>
                    <a:pt x="1" y="1"/>
                  </a:moveTo>
                  <a:lnTo>
                    <a:pt x="1" y="3082"/>
                  </a:lnTo>
                  <a:lnTo>
                    <a:pt x="2854" y="3082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3729625" y="3283100"/>
              <a:ext cx="71350" cy="77075"/>
            </a:xfrm>
            <a:custGeom>
              <a:rect b="b" l="l" r="r" t="t"/>
              <a:pathLst>
                <a:path extrusionOk="0" h="3083" w="2854">
                  <a:moveTo>
                    <a:pt x="0" y="1"/>
                  </a:moveTo>
                  <a:lnTo>
                    <a:pt x="0" y="3082"/>
                  </a:lnTo>
                  <a:lnTo>
                    <a:pt x="2854" y="3082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3812375" y="3283100"/>
              <a:ext cx="71350" cy="77075"/>
            </a:xfrm>
            <a:custGeom>
              <a:rect b="b" l="l" r="r" t="t"/>
              <a:pathLst>
                <a:path extrusionOk="0" h="3083" w="2854">
                  <a:moveTo>
                    <a:pt x="0" y="1"/>
                  </a:moveTo>
                  <a:lnTo>
                    <a:pt x="0" y="3082"/>
                  </a:lnTo>
                  <a:lnTo>
                    <a:pt x="2853" y="3082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3895100" y="3283100"/>
              <a:ext cx="71375" cy="77075"/>
            </a:xfrm>
            <a:custGeom>
              <a:rect b="b" l="l" r="r" t="t"/>
              <a:pathLst>
                <a:path extrusionOk="0" h="3083" w="2855">
                  <a:moveTo>
                    <a:pt x="1" y="1"/>
                  </a:moveTo>
                  <a:lnTo>
                    <a:pt x="1" y="3082"/>
                  </a:lnTo>
                  <a:lnTo>
                    <a:pt x="2854" y="3082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3976900" y="3283100"/>
              <a:ext cx="71375" cy="77075"/>
            </a:xfrm>
            <a:custGeom>
              <a:rect b="b" l="l" r="r" t="t"/>
              <a:pathLst>
                <a:path extrusionOk="0" h="3083" w="2855">
                  <a:moveTo>
                    <a:pt x="1" y="1"/>
                  </a:moveTo>
                  <a:lnTo>
                    <a:pt x="1" y="3082"/>
                  </a:lnTo>
                  <a:lnTo>
                    <a:pt x="2854" y="3082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4057750" y="3283100"/>
              <a:ext cx="71350" cy="77075"/>
            </a:xfrm>
            <a:custGeom>
              <a:rect b="b" l="l" r="r" t="t"/>
              <a:pathLst>
                <a:path extrusionOk="0" h="3083" w="2854">
                  <a:moveTo>
                    <a:pt x="1" y="1"/>
                  </a:moveTo>
                  <a:lnTo>
                    <a:pt x="1" y="3082"/>
                  </a:lnTo>
                  <a:lnTo>
                    <a:pt x="2854" y="3082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4138600" y="3283100"/>
              <a:ext cx="71350" cy="77075"/>
            </a:xfrm>
            <a:custGeom>
              <a:rect b="b" l="l" r="r" t="t"/>
              <a:pathLst>
                <a:path extrusionOk="0" h="3083" w="2854">
                  <a:moveTo>
                    <a:pt x="0" y="1"/>
                  </a:moveTo>
                  <a:lnTo>
                    <a:pt x="0" y="3082"/>
                  </a:lnTo>
                  <a:lnTo>
                    <a:pt x="2854" y="3082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3650675" y="2232150"/>
              <a:ext cx="80875" cy="109400"/>
            </a:xfrm>
            <a:custGeom>
              <a:rect b="b" l="l" r="r" t="t"/>
              <a:pathLst>
                <a:path extrusionOk="0" h="4376" w="3235">
                  <a:moveTo>
                    <a:pt x="1" y="0"/>
                  </a:moveTo>
                  <a:lnTo>
                    <a:pt x="1" y="457"/>
                  </a:lnTo>
                  <a:lnTo>
                    <a:pt x="1332" y="457"/>
                  </a:lnTo>
                  <a:lnTo>
                    <a:pt x="1332" y="4375"/>
                  </a:lnTo>
                  <a:lnTo>
                    <a:pt x="1903" y="4375"/>
                  </a:lnTo>
                  <a:lnTo>
                    <a:pt x="1903" y="457"/>
                  </a:lnTo>
                  <a:lnTo>
                    <a:pt x="3234" y="457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3743875" y="2232150"/>
              <a:ext cx="14300" cy="109400"/>
            </a:xfrm>
            <a:custGeom>
              <a:rect b="b" l="l" r="r" t="t"/>
              <a:pathLst>
                <a:path extrusionOk="0" h="4376" w="572">
                  <a:moveTo>
                    <a:pt x="1" y="0"/>
                  </a:moveTo>
                  <a:lnTo>
                    <a:pt x="1" y="4375"/>
                  </a:lnTo>
                  <a:lnTo>
                    <a:pt x="572" y="4375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779075" y="2229275"/>
              <a:ext cx="82775" cy="113225"/>
            </a:xfrm>
            <a:custGeom>
              <a:rect b="b" l="l" r="r" t="t"/>
              <a:pathLst>
                <a:path extrusionOk="0" h="4529" w="3311">
                  <a:moveTo>
                    <a:pt x="2283" y="1"/>
                  </a:moveTo>
                  <a:cubicBezTo>
                    <a:pt x="952" y="1"/>
                    <a:pt x="1" y="914"/>
                    <a:pt x="1" y="2284"/>
                  </a:cubicBezTo>
                  <a:cubicBezTo>
                    <a:pt x="1" y="3767"/>
                    <a:pt x="952" y="4528"/>
                    <a:pt x="2169" y="4528"/>
                  </a:cubicBezTo>
                  <a:cubicBezTo>
                    <a:pt x="2702" y="4528"/>
                    <a:pt x="3120" y="4452"/>
                    <a:pt x="3310" y="4338"/>
                  </a:cubicBezTo>
                  <a:lnTo>
                    <a:pt x="3120" y="3881"/>
                  </a:lnTo>
                  <a:cubicBezTo>
                    <a:pt x="2930" y="3958"/>
                    <a:pt x="2550" y="4072"/>
                    <a:pt x="2207" y="4072"/>
                  </a:cubicBezTo>
                  <a:cubicBezTo>
                    <a:pt x="1180" y="4072"/>
                    <a:pt x="571" y="3387"/>
                    <a:pt x="571" y="2284"/>
                  </a:cubicBezTo>
                  <a:cubicBezTo>
                    <a:pt x="571" y="1142"/>
                    <a:pt x="1218" y="496"/>
                    <a:pt x="2283" y="496"/>
                  </a:cubicBezTo>
                  <a:cubicBezTo>
                    <a:pt x="2626" y="496"/>
                    <a:pt x="2930" y="572"/>
                    <a:pt x="3158" y="686"/>
                  </a:cubicBezTo>
                  <a:lnTo>
                    <a:pt x="3310" y="191"/>
                  </a:lnTo>
                  <a:cubicBezTo>
                    <a:pt x="3158" y="115"/>
                    <a:pt x="2854" y="1"/>
                    <a:pt x="22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3881800" y="2231200"/>
              <a:ext cx="78000" cy="108450"/>
            </a:xfrm>
            <a:custGeom>
              <a:rect b="b" l="l" r="r" t="t"/>
              <a:pathLst>
                <a:path extrusionOk="0" h="4338" w="3120">
                  <a:moveTo>
                    <a:pt x="2245" y="0"/>
                  </a:moveTo>
                  <a:lnTo>
                    <a:pt x="913" y="1636"/>
                  </a:lnTo>
                  <a:cubicBezTo>
                    <a:pt x="761" y="1788"/>
                    <a:pt x="685" y="1940"/>
                    <a:pt x="533" y="2131"/>
                  </a:cubicBezTo>
                  <a:lnTo>
                    <a:pt x="533" y="38"/>
                  </a:lnTo>
                  <a:lnTo>
                    <a:pt x="0" y="38"/>
                  </a:lnTo>
                  <a:lnTo>
                    <a:pt x="0" y="4337"/>
                  </a:lnTo>
                  <a:lnTo>
                    <a:pt x="571" y="4337"/>
                  </a:lnTo>
                  <a:lnTo>
                    <a:pt x="571" y="2701"/>
                  </a:lnTo>
                  <a:lnTo>
                    <a:pt x="1028" y="2207"/>
                  </a:lnTo>
                  <a:lnTo>
                    <a:pt x="2435" y="4337"/>
                  </a:lnTo>
                  <a:lnTo>
                    <a:pt x="3120" y="4337"/>
                  </a:lnTo>
                  <a:lnTo>
                    <a:pt x="1370" y="1826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3970250" y="2232150"/>
              <a:ext cx="61850" cy="109400"/>
            </a:xfrm>
            <a:custGeom>
              <a:rect b="b" l="l" r="r" t="t"/>
              <a:pathLst>
                <a:path extrusionOk="0" h="4376" w="2474">
                  <a:moveTo>
                    <a:pt x="0" y="0"/>
                  </a:moveTo>
                  <a:lnTo>
                    <a:pt x="0" y="4375"/>
                  </a:lnTo>
                  <a:lnTo>
                    <a:pt x="2473" y="4375"/>
                  </a:lnTo>
                  <a:lnTo>
                    <a:pt x="2473" y="3881"/>
                  </a:lnTo>
                  <a:lnTo>
                    <a:pt x="571" y="3881"/>
                  </a:lnTo>
                  <a:lnTo>
                    <a:pt x="571" y="2321"/>
                  </a:lnTo>
                  <a:lnTo>
                    <a:pt x="2283" y="2321"/>
                  </a:lnTo>
                  <a:lnTo>
                    <a:pt x="2283" y="1864"/>
                  </a:lnTo>
                  <a:lnTo>
                    <a:pt x="571" y="1864"/>
                  </a:lnTo>
                  <a:lnTo>
                    <a:pt x="571" y="457"/>
                  </a:lnTo>
                  <a:lnTo>
                    <a:pt x="2359" y="457"/>
                  </a:lnTo>
                  <a:lnTo>
                    <a:pt x="2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4041575" y="2232150"/>
              <a:ext cx="80875" cy="109400"/>
            </a:xfrm>
            <a:custGeom>
              <a:rect b="b" l="l" r="r" t="t"/>
              <a:pathLst>
                <a:path extrusionOk="0" h="4376" w="3235">
                  <a:moveTo>
                    <a:pt x="1" y="0"/>
                  </a:moveTo>
                  <a:lnTo>
                    <a:pt x="1" y="457"/>
                  </a:lnTo>
                  <a:lnTo>
                    <a:pt x="1332" y="457"/>
                  </a:lnTo>
                  <a:lnTo>
                    <a:pt x="1332" y="4375"/>
                  </a:lnTo>
                  <a:lnTo>
                    <a:pt x="1903" y="4375"/>
                  </a:lnTo>
                  <a:lnTo>
                    <a:pt x="1903" y="457"/>
                  </a:lnTo>
                  <a:lnTo>
                    <a:pt x="3235" y="457"/>
                  </a:lnTo>
                  <a:lnTo>
                    <a:pt x="32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3363450" y="2540050"/>
              <a:ext cx="58975" cy="163850"/>
            </a:xfrm>
            <a:custGeom>
              <a:rect b="b" l="l" r="r" t="t"/>
              <a:pathLst>
                <a:path extrusionOk="0" h="6554" w="2359">
                  <a:moveTo>
                    <a:pt x="1427" y="1"/>
                  </a:moveTo>
                  <a:cubicBezTo>
                    <a:pt x="991" y="1"/>
                    <a:pt x="182" y="1545"/>
                    <a:pt x="0" y="1836"/>
                  </a:cubicBezTo>
                  <a:lnTo>
                    <a:pt x="0" y="4766"/>
                  </a:lnTo>
                  <a:cubicBezTo>
                    <a:pt x="457" y="5375"/>
                    <a:pt x="913" y="5945"/>
                    <a:pt x="1332" y="6554"/>
                  </a:cubicBezTo>
                  <a:cubicBezTo>
                    <a:pt x="1446" y="6402"/>
                    <a:pt x="1484" y="6288"/>
                    <a:pt x="1598" y="6097"/>
                  </a:cubicBezTo>
                  <a:cubicBezTo>
                    <a:pt x="2359" y="4461"/>
                    <a:pt x="1979" y="2750"/>
                    <a:pt x="1636" y="1836"/>
                  </a:cubicBezTo>
                  <a:cubicBezTo>
                    <a:pt x="1674" y="1342"/>
                    <a:pt x="1826" y="86"/>
                    <a:pt x="1484" y="10"/>
                  </a:cubicBezTo>
                  <a:cubicBezTo>
                    <a:pt x="1466" y="4"/>
                    <a:pt x="1447" y="1"/>
                    <a:pt x="1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4406800" y="2907425"/>
              <a:ext cx="156975" cy="491750"/>
            </a:xfrm>
            <a:custGeom>
              <a:rect b="b" l="l" r="r" t="t"/>
              <a:pathLst>
                <a:path extrusionOk="0" h="19670" w="6279">
                  <a:moveTo>
                    <a:pt x="6278" y="0"/>
                  </a:moveTo>
                  <a:cubicBezTo>
                    <a:pt x="5974" y="0"/>
                    <a:pt x="5745" y="0"/>
                    <a:pt x="5517" y="38"/>
                  </a:cubicBezTo>
                  <a:cubicBezTo>
                    <a:pt x="4033" y="76"/>
                    <a:pt x="2550" y="76"/>
                    <a:pt x="1028" y="152"/>
                  </a:cubicBezTo>
                  <a:lnTo>
                    <a:pt x="1028" y="267"/>
                  </a:lnTo>
                  <a:cubicBezTo>
                    <a:pt x="1028" y="381"/>
                    <a:pt x="990" y="457"/>
                    <a:pt x="990" y="571"/>
                  </a:cubicBezTo>
                  <a:cubicBezTo>
                    <a:pt x="571" y="3462"/>
                    <a:pt x="229" y="6734"/>
                    <a:pt x="77" y="10310"/>
                  </a:cubicBezTo>
                  <a:cubicBezTo>
                    <a:pt x="39" y="10500"/>
                    <a:pt x="39" y="10729"/>
                    <a:pt x="39" y="10919"/>
                  </a:cubicBezTo>
                  <a:lnTo>
                    <a:pt x="39" y="11413"/>
                  </a:lnTo>
                  <a:cubicBezTo>
                    <a:pt x="1" y="11794"/>
                    <a:pt x="1" y="12136"/>
                    <a:pt x="1" y="12517"/>
                  </a:cubicBezTo>
                  <a:lnTo>
                    <a:pt x="1" y="12935"/>
                  </a:lnTo>
                  <a:cubicBezTo>
                    <a:pt x="1" y="14419"/>
                    <a:pt x="1" y="15941"/>
                    <a:pt x="39" y="17501"/>
                  </a:cubicBezTo>
                  <a:cubicBezTo>
                    <a:pt x="77" y="18223"/>
                    <a:pt x="77" y="18908"/>
                    <a:pt x="115" y="19631"/>
                  </a:cubicBezTo>
                  <a:cubicBezTo>
                    <a:pt x="1523" y="19631"/>
                    <a:pt x="2854" y="19669"/>
                    <a:pt x="4224" y="19669"/>
                  </a:cubicBezTo>
                  <a:lnTo>
                    <a:pt x="4224" y="19060"/>
                  </a:lnTo>
                  <a:cubicBezTo>
                    <a:pt x="4376" y="17120"/>
                    <a:pt x="4870" y="16055"/>
                    <a:pt x="5251" y="13468"/>
                  </a:cubicBezTo>
                  <a:cubicBezTo>
                    <a:pt x="5327" y="13125"/>
                    <a:pt x="5365" y="12745"/>
                    <a:pt x="5403" y="12365"/>
                  </a:cubicBezTo>
                  <a:cubicBezTo>
                    <a:pt x="5441" y="12022"/>
                    <a:pt x="5441" y="11718"/>
                    <a:pt x="5517" y="11413"/>
                  </a:cubicBezTo>
                  <a:lnTo>
                    <a:pt x="5517" y="11147"/>
                  </a:lnTo>
                  <a:cubicBezTo>
                    <a:pt x="5555" y="10729"/>
                    <a:pt x="5517" y="10995"/>
                    <a:pt x="5593" y="9435"/>
                  </a:cubicBezTo>
                  <a:cubicBezTo>
                    <a:pt x="5745" y="7115"/>
                    <a:pt x="5898" y="4794"/>
                    <a:pt x="6088" y="2549"/>
                  </a:cubicBezTo>
                  <a:cubicBezTo>
                    <a:pt x="6126" y="1788"/>
                    <a:pt x="6164" y="1027"/>
                    <a:pt x="6278" y="267"/>
                  </a:cubicBezTo>
                  <a:lnTo>
                    <a:pt x="62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4242275" y="2909325"/>
              <a:ext cx="213050" cy="497450"/>
            </a:xfrm>
            <a:custGeom>
              <a:rect b="b" l="l" r="r" t="t"/>
              <a:pathLst>
                <a:path extrusionOk="0" h="19898" w="8522">
                  <a:moveTo>
                    <a:pt x="3386" y="0"/>
                  </a:moveTo>
                  <a:cubicBezTo>
                    <a:pt x="3310" y="38"/>
                    <a:pt x="3310" y="115"/>
                    <a:pt x="3310" y="153"/>
                  </a:cubicBezTo>
                  <a:cubicBezTo>
                    <a:pt x="2435" y="3386"/>
                    <a:pt x="1522" y="7153"/>
                    <a:pt x="913" y="11376"/>
                  </a:cubicBezTo>
                  <a:cubicBezTo>
                    <a:pt x="837" y="11414"/>
                    <a:pt x="837" y="11528"/>
                    <a:pt x="837" y="11566"/>
                  </a:cubicBezTo>
                  <a:cubicBezTo>
                    <a:pt x="609" y="13392"/>
                    <a:pt x="381" y="15218"/>
                    <a:pt x="190" y="17196"/>
                  </a:cubicBezTo>
                  <a:cubicBezTo>
                    <a:pt x="76" y="17881"/>
                    <a:pt x="38" y="18604"/>
                    <a:pt x="0" y="19327"/>
                  </a:cubicBezTo>
                  <a:cubicBezTo>
                    <a:pt x="1332" y="19517"/>
                    <a:pt x="2663" y="19707"/>
                    <a:pt x="4033" y="19897"/>
                  </a:cubicBezTo>
                  <a:cubicBezTo>
                    <a:pt x="4033" y="19707"/>
                    <a:pt x="4071" y="19441"/>
                    <a:pt x="4147" y="19251"/>
                  </a:cubicBezTo>
                  <a:cubicBezTo>
                    <a:pt x="4527" y="17348"/>
                    <a:pt x="5174" y="16359"/>
                    <a:pt x="5859" y="13924"/>
                  </a:cubicBezTo>
                  <a:cubicBezTo>
                    <a:pt x="5973" y="13506"/>
                    <a:pt x="6087" y="12973"/>
                    <a:pt x="6239" y="12441"/>
                  </a:cubicBezTo>
                  <a:lnTo>
                    <a:pt x="6239" y="12365"/>
                  </a:lnTo>
                  <a:cubicBezTo>
                    <a:pt x="6277" y="12136"/>
                    <a:pt x="6315" y="11870"/>
                    <a:pt x="6353" y="11604"/>
                  </a:cubicBezTo>
                  <a:cubicBezTo>
                    <a:pt x="6353" y="11490"/>
                    <a:pt x="6430" y="11414"/>
                    <a:pt x="6430" y="11337"/>
                  </a:cubicBezTo>
                  <a:cubicBezTo>
                    <a:pt x="6430" y="11185"/>
                    <a:pt x="6468" y="11033"/>
                    <a:pt x="6620" y="10234"/>
                  </a:cubicBezTo>
                  <a:cubicBezTo>
                    <a:pt x="6620" y="10158"/>
                    <a:pt x="6658" y="10006"/>
                    <a:pt x="6658" y="9892"/>
                  </a:cubicBezTo>
                  <a:cubicBezTo>
                    <a:pt x="7076" y="7571"/>
                    <a:pt x="7533" y="5327"/>
                    <a:pt x="7989" y="3120"/>
                  </a:cubicBezTo>
                  <a:cubicBezTo>
                    <a:pt x="8142" y="2359"/>
                    <a:pt x="8332" y="1636"/>
                    <a:pt x="8484" y="875"/>
                  </a:cubicBezTo>
                  <a:cubicBezTo>
                    <a:pt x="8484" y="761"/>
                    <a:pt x="8522" y="685"/>
                    <a:pt x="8522" y="571"/>
                  </a:cubicBezTo>
                  <a:cubicBezTo>
                    <a:pt x="8294" y="533"/>
                    <a:pt x="7989" y="533"/>
                    <a:pt x="7837" y="495"/>
                  </a:cubicBezTo>
                  <a:cubicBezTo>
                    <a:pt x="7761" y="457"/>
                    <a:pt x="7685" y="457"/>
                    <a:pt x="7609" y="457"/>
                  </a:cubicBezTo>
                  <a:cubicBezTo>
                    <a:pt x="6163" y="305"/>
                    <a:pt x="4794" y="153"/>
                    <a:pt x="33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4216575" y="2539350"/>
              <a:ext cx="183600" cy="245400"/>
            </a:xfrm>
            <a:custGeom>
              <a:rect b="b" l="l" r="r" t="t"/>
              <a:pathLst>
                <a:path extrusionOk="0" h="9816" w="7344">
                  <a:moveTo>
                    <a:pt x="5517" y="0"/>
                  </a:moveTo>
                  <a:cubicBezTo>
                    <a:pt x="5213" y="114"/>
                    <a:pt x="4833" y="343"/>
                    <a:pt x="4452" y="685"/>
                  </a:cubicBezTo>
                  <a:cubicBezTo>
                    <a:pt x="3843" y="1256"/>
                    <a:pt x="3539" y="1864"/>
                    <a:pt x="3425" y="2131"/>
                  </a:cubicBezTo>
                  <a:cubicBezTo>
                    <a:pt x="3082" y="2739"/>
                    <a:pt x="2778" y="3310"/>
                    <a:pt x="2474" y="3881"/>
                  </a:cubicBezTo>
                  <a:cubicBezTo>
                    <a:pt x="2474" y="3881"/>
                    <a:pt x="2398" y="3919"/>
                    <a:pt x="2398" y="3957"/>
                  </a:cubicBezTo>
                  <a:cubicBezTo>
                    <a:pt x="2207" y="4337"/>
                    <a:pt x="1979" y="4718"/>
                    <a:pt x="1789" y="5098"/>
                  </a:cubicBezTo>
                  <a:cubicBezTo>
                    <a:pt x="1180" y="6201"/>
                    <a:pt x="610" y="7267"/>
                    <a:pt x="1" y="8332"/>
                  </a:cubicBezTo>
                  <a:cubicBezTo>
                    <a:pt x="495" y="8826"/>
                    <a:pt x="1028" y="9359"/>
                    <a:pt x="1561" y="9816"/>
                  </a:cubicBezTo>
                  <a:cubicBezTo>
                    <a:pt x="2207" y="9283"/>
                    <a:pt x="2930" y="8598"/>
                    <a:pt x="3691" y="7723"/>
                  </a:cubicBezTo>
                  <a:cubicBezTo>
                    <a:pt x="4034" y="7343"/>
                    <a:pt x="4300" y="6962"/>
                    <a:pt x="4642" y="6544"/>
                  </a:cubicBezTo>
                  <a:cubicBezTo>
                    <a:pt x="4680" y="6430"/>
                    <a:pt x="4794" y="6354"/>
                    <a:pt x="4833" y="6240"/>
                  </a:cubicBezTo>
                  <a:cubicBezTo>
                    <a:pt x="4871" y="6240"/>
                    <a:pt x="4871" y="6201"/>
                    <a:pt x="4947" y="6163"/>
                  </a:cubicBezTo>
                  <a:lnTo>
                    <a:pt x="5213" y="5745"/>
                  </a:lnTo>
                  <a:cubicBezTo>
                    <a:pt x="5403" y="5441"/>
                    <a:pt x="5555" y="5212"/>
                    <a:pt x="5708" y="4984"/>
                  </a:cubicBezTo>
                  <a:cubicBezTo>
                    <a:pt x="5746" y="4870"/>
                    <a:pt x="5822" y="4718"/>
                    <a:pt x="5898" y="4642"/>
                  </a:cubicBezTo>
                  <a:cubicBezTo>
                    <a:pt x="6583" y="3348"/>
                    <a:pt x="7077" y="2207"/>
                    <a:pt x="7343" y="1256"/>
                  </a:cubicBezTo>
                  <a:cubicBezTo>
                    <a:pt x="6735" y="837"/>
                    <a:pt x="6164" y="457"/>
                    <a:pt x="55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4261275" y="2667750"/>
              <a:ext cx="76125" cy="65650"/>
            </a:xfrm>
            <a:custGeom>
              <a:rect b="b" l="l" r="r" t="t"/>
              <a:pathLst>
                <a:path extrusionOk="0" h="2626" w="3045">
                  <a:moveTo>
                    <a:pt x="1" y="0"/>
                  </a:moveTo>
                  <a:cubicBezTo>
                    <a:pt x="610" y="875"/>
                    <a:pt x="1294" y="1788"/>
                    <a:pt x="1903" y="2625"/>
                  </a:cubicBezTo>
                  <a:cubicBezTo>
                    <a:pt x="2246" y="2245"/>
                    <a:pt x="2512" y="1864"/>
                    <a:pt x="2854" y="1446"/>
                  </a:cubicBezTo>
                  <a:cubicBezTo>
                    <a:pt x="2892" y="1370"/>
                    <a:pt x="3006" y="1256"/>
                    <a:pt x="3045" y="1180"/>
                  </a:cubicBezTo>
                  <a:cubicBezTo>
                    <a:pt x="2055" y="799"/>
                    <a:pt x="1066" y="419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4254625" y="2539350"/>
              <a:ext cx="124625" cy="198800"/>
            </a:xfrm>
            <a:custGeom>
              <a:rect b="b" l="l" r="r" t="t"/>
              <a:pathLst>
                <a:path extrusionOk="0" h="7952" w="4985">
                  <a:moveTo>
                    <a:pt x="3615" y="0"/>
                  </a:moveTo>
                  <a:cubicBezTo>
                    <a:pt x="3425" y="114"/>
                    <a:pt x="3234" y="305"/>
                    <a:pt x="2930" y="495"/>
                  </a:cubicBezTo>
                  <a:cubicBezTo>
                    <a:pt x="2588" y="723"/>
                    <a:pt x="1979" y="1294"/>
                    <a:pt x="990" y="2968"/>
                  </a:cubicBezTo>
                  <a:cubicBezTo>
                    <a:pt x="685" y="3500"/>
                    <a:pt x="381" y="4109"/>
                    <a:pt x="1" y="4908"/>
                  </a:cubicBezTo>
                  <a:cubicBezTo>
                    <a:pt x="1180" y="5935"/>
                    <a:pt x="2321" y="6962"/>
                    <a:pt x="3501" y="7951"/>
                  </a:cubicBezTo>
                  <a:cubicBezTo>
                    <a:pt x="4033" y="6582"/>
                    <a:pt x="4490" y="5250"/>
                    <a:pt x="4984" y="3881"/>
                  </a:cubicBezTo>
                  <a:cubicBezTo>
                    <a:pt x="4490" y="2587"/>
                    <a:pt x="4071" y="1294"/>
                    <a:pt x="3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4517125" y="2552650"/>
              <a:ext cx="124625" cy="255875"/>
            </a:xfrm>
            <a:custGeom>
              <a:rect b="b" l="l" r="r" t="t"/>
              <a:pathLst>
                <a:path extrusionOk="0" h="10235" w="4985">
                  <a:moveTo>
                    <a:pt x="2245" y="1"/>
                  </a:moveTo>
                  <a:cubicBezTo>
                    <a:pt x="1523" y="191"/>
                    <a:pt x="800" y="381"/>
                    <a:pt x="191" y="534"/>
                  </a:cubicBezTo>
                  <a:cubicBezTo>
                    <a:pt x="77" y="800"/>
                    <a:pt x="1" y="1256"/>
                    <a:pt x="1" y="1751"/>
                  </a:cubicBezTo>
                  <a:cubicBezTo>
                    <a:pt x="1" y="2626"/>
                    <a:pt x="267" y="3273"/>
                    <a:pt x="381" y="3539"/>
                  </a:cubicBezTo>
                  <a:lnTo>
                    <a:pt x="1104" y="5403"/>
                  </a:lnTo>
                  <a:cubicBezTo>
                    <a:pt x="1104" y="5441"/>
                    <a:pt x="1142" y="5479"/>
                    <a:pt x="1142" y="5517"/>
                  </a:cubicBezTo>
                  <a:cubicBezTo>
                    <a:pt x="1294" y="5936"/>
                    <a:pt x="1409" y="6316"/>
                    <a:pt x="1561" y="6773"/>
                  </a:cubicBezTo>
                  <a:cubicBezTo>
                    <a:pt x="1979" y="7914"/>
                    <a:pt x="2436" y="9093"/>
                    <a:pt x="2854" y="10235"/>
                  </a:cubicBezTo>
                  <a:cubicBezTo>
                    <a:pt x="3577" y="10197"/>
                    <a:pt x="4262" y="10083"/>
                    <a:pt x="4985" y="10045"/>
                  </a:cubicBezTo>
                  <a:cubicBezTo>
                    <a:pt x="4985" y="9170"/>
                    <a:pt x="4947" y="8180"/>
                    <a:pt x="4794" y="7039"/>
                  </a:cubicBezTo>
                  <a:cubicBezTo>
                    <a:pt x="4718" y="6583"/>
                    <a:pt x="4604" y="6088"/>
                    <a:pt x="4528" y="5555"/>
                  </a:cubicBezTo>
                  <a:cubicBezTo>
                    <a:pt x="4452" y="5479"/>
                    <a:pt x="4452" y="5327"/>
                    <a:pt x="4414" y="5251"/>
                  </a:cubicBezTo>
                  <a:cubicBezTo>
                    <a:pt x="4376" y="5213"/>
                    <a:pt x="4376" y="5137"/>
                    <a:pt x="4376" y="5099"/>
                  </a:cubicBezTo>
                  <a:cubicBezTo>
                    <a:pt x="4338" y="4909"/>
                    <a:pt x="4262" y="4718"/>
                    <a:pt x="4224" y="4566"/>
                  </a:cubicBezTo>
                  <a:cubicBezTo>
                    <a:pt x="4186" y="4262"/>
                    <a:pt x="4072" y="3996"/>
                    <a:pt x="3996" y="3729"/>
                  </a:cubicBezTo>
                  <a:cubicBezTo>
                    <a:pt x="3957" y="3577"/>
                    <a:pt x="3881" y="3501"/>
                    <a:pt x="3843" y="3349"/>
                  </a:cubicBezTo>
                  <a:cubicBezTo>
                    <a:pt x="3311" y="1941"/>
                    <a:pt x="2740" y="876"/>
                    <a:pt x="2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4555175" y="2682950"/>
              <a:ext cx="80875" cy="44725"/>
            </a:xfrm>
            <a:custGeom>
              <a:rect b="b" l="l" r="r" t="t"/>
              <a:pathLst>
                <a:path extrusionOk="0" h="1789" w="3235">
                  <a:moveTo>
                    <a:pt x="2854" y="1"/>
                  </a:moveTo>
                  <a:cubicBezTo>
                    <a:pt x="1903" y="496"/>
                    <a:pt x="952" y="1028"/>
                    <a:pt x="1" y="1523"/>
                  </a:cubicBezTo>
                  <a:cubicBezTo>
                    <a:pt x="1104" y="1599"/>
                    <a:pt x="2131" y="1713"/>
                    <a:pt x="3234" y="1789"/>
                  </a:cubicBezTo>
                  <a:cubicBezTo>
                    <a:pt x="3120" y="1332"/>
                    <a:pt x="3044" y="838"/>
                    <a:pt x="2930" y="305"/>
                  </a:cubicBezTo>
                  <a:cubicBezTo>
                    <a:pt x="2892" y="229"/>
                    <a:pt x="2892" y="77"/>
                    <a:pt x="2854" y="1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4509525" y="2551700"/>
              <a:ext cx="151250" cy="171225"/>
            </a:xfrm>
            <a:custGeom>
              <a:rect b="b" l="l" r="r" t="t"/>
              <a:pathLst>
                <a:path extrusionOk="0" h="6849" w="6050">
                  <a:moveTo>
                    <a:pt x="2588" y="1"/>
                  </a:moveTo>
                  <a:cubicBezTo>
                    <a:pt x="1789" y="305"/>
                    <a:pt x="914" y="610"/>
                    <a:pt x="115" y="914"/>
                  </a:cubicBezTo>
                  <a:cubicBezTo>
                    <a:pt x="77" y="1104"/>
                    <a:pt x="1" y="1370"/>
                    <a:pt x="1" y="1713"/>
                  </a:cubicBezTo>
                  <a:cubicBezTo>
                    <a:pt x="1" y="2131"/>
                    <a:pt x="1" y="2968"/>
                    <a:pt x="647" y="4794"/>
                  </a:cubicBezTo>
                  <a:cubicBezTo>
                    <a:pt x="837" y="5327"/>
                    <a:pt x="1066" y="6050"/>
                    <a:pt x="1446" y="6849"/>
                  </a:cubicBezTo>
                  <a:cubicBezTo>
                    <a:pt x="2968" y="6621"/>
                    <a:pt x="4528" y="6430"/>
                    <a:pt x="6050" y="6202"/>
                  </a:cubicBezTo>
                  <a:cubicBezTo>
                    <a:pt x="5859" y="5327"/>
                    <a:pt x="5517" y="4148"/>
                    <a:pt x="4756" y="2892"/>
                  </a:cubicBezTo>
                  <a:cubicBezTo>
                    <a:pt x="4071" y="1561"/>
                    <a:pt x="3196" y="610"/>
                    <a:pt x="2588" y="1"/>
                  </a:cubicBezTo>
                  <a:close/>
                </a:path>
              </a:pathLst>
            </a:custGeom>
            <a:solidFill>
              <a:srgbClr val="FF57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4438200" y="2432825"/>
              <a:ext cx="59925" cy="95125"/>
            </a:xfrm>
            <a:custGeom>
              <a:rect b="b" l="l" r="r" t="t"/>
              <a:pathLst>
                <a:path extrusionOk="0" h="3805" w="2397">
                  <a:moveTo>
                    <a:pt x="2055" y="0"/>
                  </a:moveTo>
                  <a:cubicBezTo>
                    <a:pt x="1370" y="115"/>
                    <a:pt x="685" y="229"/>
                    <a:pt x="0" y="343"/>
                  </a:cubicBezTo>
                  <a:lnTo>
                    <a:pt x="0" y="951"/>
                  </a:lnTo>
                  <a:lnTo>
                    <a:pt x="0" y="1332"/>
                  </a:lnTo>
                  <a:lnTo>
                    <a:pt x="76" y="2473"/>
                  </a:lnTo>
                  <a:lnTo>
                    <a:pt x="76" y="2778"/>
                  </a:lnTo>
                  <a:lnTo>
                    <a:pt x="114" y="3805"/>
                  </a:lnTo>
                  <a:lnTo>
                    <a:pt x="2397" y="3729"/>
                  </a:lnTo>
                  <a:cubicBezTo>
                    <a:pt x="2283" y="2473"/>
                    <a:pt x="2169" y="1256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4438200" y="2450175"/>
              <a:ext cx="50425" cy="51150"/>
            </a:xfrm>
            <a:custGeom>
              <a:rect b="b" l="l" r="r" t="t"/>
              <a:pathLst>
                <a:path extrusionOk="0" h="2046" w="2017">
                  <a:moveTo>
                    <a:pt x="1401" y="1"/>
                  </a:moveTo>
                  <a:cubicBezTo>
                    <a:pt x="1019" y="1"/>
                    <a:pt x="418" y="248"/>
                    <a:pt x="0" y="638"/>
                  </a:cubicBezTo>
                  <a:lnTo>
                    <a:pt x="76" y="1779"/>
                  </a:lnTo>
                  <a:lnTo>
                    <a:pt x="76" y="2046"/>
                  </a:lnTo>
                  <a:cubicBezTo>
                    <a:pt x="152" y="2046"/>
                    <a:pt x="305" y="2046"/>
                    <a:pt x="381" y="2008"/>
                  </a:cubicBezTo>
                  <a:cubicBezTo>
                    <a:pt x="1408" y="1779"/>
                    <a:pt x="2017" y="448"/>
                    <a:pt x="1712" y="105"/>
                  </a:cubicBezTo>
                  <a:cubicBezTo>
                    <a:pt x="1651" y="34"/>
                    <a:pt x="1541" y="1"/>
                    <a:pt x="1401" y="1"/>
                  </a:cubicBez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4323100" y="2512725"/>
              <a:ext cx="254925" cy="443825"/>
            </a:xfrm>
            <a:custGeom>
              <a:rect b="b" l="l" r="r" t="t"/>
              <a:pathLst>
                <a:path extrusionOk="0" h="17753" w="10197">
                  <a:moveTo>
                    <a:pt x="5669" y="0"/>
                  </a:moveTo>
                  <a:cubicBezTo>
                    <a:pt x="5555" y="0"/>
                    <a:pt x="5175" y="0"/>
                    <a:pt x="4718" y="38"/>
                  </a:cubicBezTo>
                  <a:cubicBezTo>
                    <a:pt x="4528" y="38"/>
                    <a:pt x="4338" y="76"/>
                    <a:pt x="4148" y="152"/>
                  </a:cubicBezTo>
                  <a:cubicBezTo>
                    <a:pt x="2892" y="342"/>
                    <a:pt x="1865" y="837"/>
                    <a:pt x="1180" y="1294"/>
                  </a:cubicBezTo>
                  <a:cubicBezTo>
                    <a:pt x="1447" y="1978"/>
                    <a:pt x="2702" y="6924"/>
                    <a:pt x="2816" y="6924"/>
                  </a:cubicBezTo>
                  <a:cubicBezTo>
                    <a:pt x="2740" y="7799"/>
                    <a:pt x="2702" y="8712"/>
                    <a:pt x="2626" y="9549"/>
                  </a:cubicBezTo>
                  <a:cubicBezTo>
                    <a:pt x="2626" y="9930"/>
                    <a:pt x="2550" y="10272"/>
                    <a:pt x="2550" y="10652"/>
                  </a:cubicBezTo>
                  <a:cubicBezTo>
                    <a:pt x="2322" y="10919"/>
                    <a:pt x="2093" y="11261"/>
                    <a:pt x="1865" y="11642"/>
                  </a:cubicBezTo>
                  <a:cubicBezTo>
                    <a:pt x="1561" y="12136"/>
                    <a:pt x="1294" y="12631"/>
                    <a:pt x="1104" y="12973"/>
                  </a:cubicBezTo>
                  <a:cubicBezTo>
                    <a:pt x="495" y="14267"/>
                    <a:pt x="39" y="15864"/>
                    <a:pt x="1" y="16017"/>
                  </a:cubicBezTo>
                  <a:cubicBezTo>
                    <a:pt x="1637" y="16587"/>
                    <a:pt x="3006" y="17082"/>
                    <a:pt x="3995" y="17386"/>
                  </a:cubicBezTo>
                  <a:cubicBezTo>
                    <a:pt x="4871" y="17691"/>
                    <a:pt x="4909" y="17729"/>
                    <a:pt x="5061" y="17729"/>
                  </a:cubicBezTo>
                  <a:cubicBezTo>
                    <a:pt x="5183" y="17745"/>
                    <a:pt x="5302" y="17752"/>
                    <a:pt x="5417" y="17752"/>
                  </a:cubicBezTo>
                  <a:cubicBezTo>
                    <a:pt x="6662" y="17752"/>
                    <a:pt x="7546" y="16892"/>
                    <a:pt x="9322" y="16892"/>
                  </a:cubicBezTo>
                  <a:lnTo>
                    <a:pt x="9740" y="16892"/>
                  </a:lnTo>
                  <a:cubicBezTo>
                    <a:pt x="9854" y="16625"/>
                    <a:pt x="10045" y="16169"/>
                    <a:pt x="10121" y="15484"/>
                  </a:cubicBezTo>
                  <a:cubicBezTo>
                    <a:pt x="10197" y="15027"/>
                    <a:pt x="10197" y="14495"/>
                    <a:pt x="10083" y="13924"/>
                  </a:cubicBezTo>
                  <a:cubicBezTo>
                    <a:pt x="9664" y="11946"/>
                    <a:pt x="8104" y="10995"/>
                    <a:pt x="7800" y="10805"/>
                  </a:cubicBezTo>
                  <a:cubicBezTo>
                    <a:pt x="7990" y="10234"/>
                    <a:pt x="8218" y="9663"/>
                    <a:pt x="8409" y="8978"/>
                  </a:cubicBezTo>
                  <a:cubicBezTo>
                    <a:pt x="8713" y="8141"/>
                    <a:pt x="8941" y="7228"/>
                    <a:pt x="9170" y="6315"/>
                  </a:cubicBezTo>
                  <a:cubicBezTo>
                    <a:pt x="9588" y="4565"/>
                    <a:pt x="9892" y="2929"/>
                    <a:pt x="10083" y="1522"/>
                  </a:cubicBezTo>
                  <a:cubicBezTo>
                    <a:pt x="8827" y="761"/>
                    <a:pt x="7800" y="381"/>
                    <a:pt x="7191" y="228"/>
                  </a:cubicBezTo>
                  <a:cubicBezTo>
                    <a:pt x="7115" y="228"/>
                    <a:pt x="7039" y="190"/>
                    <a:pt x="7001" y="190"/>
                  </a:cubicBezTo>
                  <a:cubicBezTo>
                    <a:pt x="6278" y="38"/>
                    <a:pt x="5860" y="0"/>
                    <a:pt x="5669" y="0"/>
                  </a:cubicBezTo>
                  <a:close/>
                </a:path>
              </a:pathLst>
            </a:custGeom>
            <a:solidFill>
              <a:srgbClr val="F94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4078675" y="2613525"/>
              <a:ext cx="186450" cy="183350"/>
            </a:xfrm>
            <a:custGeom>
              <a:rect b="b" l="l" r="r" t="t"/>
              <a:pathLst>
                <a:path extrusionOk="0" h="7334" w="7458">
                  <a:moveTo>
                    <a:pt x="1903" y="1"/>
                  </a:moveTo>
                  <a:cubicBezTo>
                    <a:pt x="1218" y="381"/>
                    <a:pt x="609" y="762"/>
                    <a:pt x="0" y="1142"/>
                  </a:cubicBezTo>
                  <a:cubicBezTo>
                    <a:pt x="1370" y="3539"/>
                    <a:pt x="2778" y="5061"/>
                    <a:pt x="3843" y="5936"/>
                  </a:cubicBezTo>
                  <a:cubicBezTo>
                    <a:pt x="5034" y="7007"/>
                    <a:pt x="5782" y="7334"/>
                    <a:pt x="6306" y="7334"/>
                  </a:cubicBezTo>
                  <a:cubicBezTo>
                    <a:pt x="6452" y="7334"/>
                    <a:pt x="6580" y="7308"/>
                    <a:pt x="6696" y="7267"/>
                  </a:cubicBezTo>
                  <a:cubicBezTo>
                    <a:pt x="7077" y="7153"/>
                    <a:pt x="7305" y="6849"/>
                    <a:pt x="7457" y="6582"/>
                  </a:cubicBezTo>
                  <a:cubicBezTo>
                    <a:pt x="7039" y="5859"/>
                    <a:pt x="6544" y="5137"/>
                    <a:pt x="6088" y="4414"/>
                  </a:cubicBezTo>
                  <a:cubicBezTo>
                    <a:pt x="4680" y="2968"/>
                    <a:pt x="3272" y="1484"/>
                    <a:pt x="1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4483850" y="2774275"/>
              <a:ext cx="160750" cy="211150"/>
            </a:xfrm>
            <a:custGeom>
              <a:rect b="b" l="l" r="r" t="t"/>
              <a:pathLst>
                <a:path extrusionOk="0" h="8446" w="6430">
                  <a:moveTo>
                    <a:pt x="5212" y="0"/>
                  </a:moveTo>
                  <a:lnTo>
                    <a:pt x="3424" y="1788"/>
                  </a:lnTo>
                  <a:cubicBezTo>
                    <a:pt x="2283" y="3500"/>
                    <a:pt x="1142" y="5174"/>
                    <a:pt x="0" y="6848"/>
                  </a:cubicBezTo>
                  <a:cubicBezTo>
                    <a:pt x="533" y="7419"/>
                    <a:pt x="989" y="7951"/>
                    <a:pt x="1522" y="8446"/>
                  </a:cubicBezTo>
                  <a:cubicBezTo>
                    <a:pt x="3576" y="6658"/>
                    <a:pt x="4718" y="4908"/>
                    <a:pt x="5365" y="3652"/>
                  </a:cubicBezTo>
                  <a:cubicBezTo>
                    <a:pt x="6354" y="1864"/>
                    <a:pt x="6430" y="1027"/>
                    <a:pt x="6087" y="571"/>
                  </a:cubicBezTo>
                  <a:cubicBezTo>
                    <a:pt x="5897" y="228"/>
                    <a:pt x="5517" y="76"/>
                    <a:pt x="5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4389675" y="2359500"/>
              <a:ext cx="108450" cy="127275"/>
            </a:xfrm>
            <a:custGeom>
              <a:rect b="b" l="l" r="r" t="t"/>
              <a:pathLst>
                <a:path extrusionOk="0" h="5091" w="4338">
                  <a:moveTo>
                    <a:pt x="2477" y="1"/>
                  </a:moveTo>
                  <a:cubicBezTo>
                    <a:pt x="2391" y="1"/>
                    <a:pt x="2324" y="4"/>
                    <a:pt x="2284" y="4"/>
                  </a:cubicBezTo>
                  <a:cubicBezTo>
                    <a:pt x="2093" y="42"/>
                    <a:pt x="1142" y="80"/>
                    <a:pt x="686" y="841"/>
                  </a:cubicBezTo>
                  <a:cubicBezTo>
                    <a:pt x="610" y="993"/>
                    <a:pt x="343" y="1412"/>
                    <a:pt x="419" y="1906"/>
                  </a:cubicBezTo>
                  <a:cubicBezTo>
                    <a:pt x="496" y="2096"/>
                    <a:pt x="610" y="2211"/>
                    <a:pt x="572" y="2477"/>
                  </a:cubicBezTo>
                  <a:cubicBezTo>
                    <a:pt x="572" y="2515"/>
                    <a:pt x="534" y="2857"/>
                    <a:pt x="343" y="2971"/>
                  </a:cubicBezTo>
                  <a:cubicBezTo>
                    <a:pt x="191" y="3086"/>
                    <a:pt x="39" y="3009"/>
                    <a:pt x="39" y="3124"/>
                  </a:cubicBezTo>
                  <a:cubicBezTo>
                    <a:pt x="1" y="3238"/>
                    <a:pt x="305" y="3314"/>
                    <a:pt x="381" y="3542"/>
                  </a:cubicBezTo>
                  <a:cubicBezTo>
                    <a:pt x="534" y="3846"/>
                    <a:pt x="343" y="3999"/>
                    <a:pt x="381" y="4265"/>
                  </a:cubicBezTo>
                  <a:cubicBezTo>
                    <a:pt x="419" y="4607"/>
                    <a:pt x="762" y="4798"/>
                    <a:pt x="914" y="4874"/>
                  </a:cubicBezTo>
                  <a:cubicBezTo>
                    <a:pt x="1198" y="5041"/>
                    <a:pt x="1504" y="5090"/>
                    <a:pt x="1770" y="5090"/>
                  </a:cubicBezTo>
                  <a:cubicBezTo>
                    <a:pt x="2111" y="5090"/>
                    <a:pt x="2388" y="5009"/>
                    <a:pt x="2474" y="4988"/>
                  </a:cubicBezTo>
                  <a:cubicBezTo>
                    <a:pt x="3615" y="4569"/>
                    <a:pt x="4148" y="3162"/>
                    <a:pt x="4224" y="2211"/>
                  </a:cubicBezTo>
                  <a:cubicBezTo>
                    <a:pt x="4300" y="1792"/>
                    <a:pt x="4338" y="1031"/>
                    <a:pt x="3843" y="499"/>
                  </a:cubicBezTo>
                  <a:cubicBezTo>
                    <a:pt x="3393" y="48"/>
                    <a:pt x="2800" y="1"/>
                    <a:pt x="2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4108150" y="3821425"/>
              <a:ext cx="180750" cy="52325"/>
            </a:xfrm>
            <a:custGeom>
              <a:rect b="b" l="l" r="r" t="t"/>
              <a:pathLst>
                <a:path extrusionOk="0" h="2093" w="7230">
                  <a:moveTo>
                    <a:pt x="6735" y="1"/>
                  </a:moveTo>
                  <a:cubicBezTo>
                    <a:pt x="5669" y="39"/>
                    <a:pt x="4604" y="77"/>
                    <a:pt x="3501" y="153"/>
                  </a:cubicBezTo>
                  <a:cubicBezTo>
                    <a:pt x="2284" y="685"/>
                    <a:pt x="1332" y="1028"/>
                    <a:pt x="838" y="1256"/>
                  </a:cubicBezTo>
                  <a:cubicBezTo>
                    <a:pt x="724" y="1294"/>
                    <a:pt x="419" y="1370"/>
                    <a:pt x="229" y="1636"/>
                  </a:cubicBezTo>
                  <a:cubicBezTo>
                    <a:pt x="77" y="1751"/>
                    <a:pt x="39" y="1941"/>
                    <a:pt x="1" y="2093"/>
                  </a:cubicBezTo>
                  <a:lnTo>
                    <a:pt x="2930" y="2093"/>
                  </a:lnTo>
                  <a:cubicBezTo>
                    <a:pt x="4262" y="1979"/>
                    <a:pt x="5555" y="1941"/>
                    <a:pt x="6887" y="1865"/>
                  </a:cubicBezTo>
                  <a:cubicBezTo>
                    <a:pt x="6925" y="1751"/>
                    <a:pt x="7039" y="1560"/>
                    <a:pt x="7077" y="1370"/>
                  </a:cubicBezTo>
                  <a:cubicBezTo>
                    <a:pt x="7229" y="723"/>
                    <a:pt x="6925" y="191"/>
                    <a:pt x="6849" y="1"/>
                  </a:cubicBezTo>
                  <a:close/>
                </a:path>
              </a:pathLst>
            </a:custGeom>
            <a:solidFill>
              <a:srgbClr val="F94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4407750" y="2416650"/>
              <a:ext cx="4775" cy="11450"/>
            </a:xfrm>
            <a:custGeom>
              <a:rect b="b" l="l" r="r" t="t"/>
              <a:pathLst>
                <a:path extrusionOk="0" h="458" w="191">
                  <a:moveTo>
                    <a:pt x="77" y="1"/>
                  </a:moveTo>
                  <a:cubicBezTo>
                    <a:pt x="39" y="1"/>
                    <a:pt x="1" y="77"/>
                    <a:pt x="1" y="229"/>
                  </a:cubicBezTo>
                  <a:cubicBezTo>
                    <a:pt x="1" y="381"/>
                    <a:pt x="39" y="457"/>
                    <a:pt x="77" y="457"/>
                  </a:cubicBezTo>
                  <a:cubicBezTo>
                    <a:pt x="153" y="457"/>
                    <a:pt x="191" y="381"/>
                    <a:pt x="191" y="229"/>
                  </a:cubicBezTo>
                  <a:cubicBezTo>
                    <a:pt x="191" y="115"/>
                    <a:pt x="153" y="1"/>
                    <a:pt x="77" y="1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4206113" y="3385300"/>
              <a:ext cx="160765" cy="450431"/>
            </a:xfrm>
            <a:custGeom>
              <a:rect b="b" l="l" r="r" t="t"/>
              <a:pathLst>
                <a:path extrusionOk="0" h="17730" w="6582">
                  <a:moveTo>
                    <a:pt x="1522" y="1"/>
                  </a:moveTo>
                  <a:cubicBezTo>
                    <a:pt x="1256" y="3120"/>
                    <a:pt x="989" y="6278"/>
                    <a:pt x="761" y="9398"/>
                  </a:cubicBezTo>
                  <a:cubicBezTo>
                    <a:pt x="571" y="11947"/>
                    <a:pt x="305" y="14457"/>
                    <a:pt x="114" y="16968"/>
                  </a:cubicBezTo>
                  <a:lnTo>
                    <a:pt x="0" y="17691"/>
                  </a:lnTo>
                  <a:cubicBezTo>
                    <a:pt x="1065" y="17691"/>
                    <a:pt x="2169" y="17729"/>
                    <a:pt x="3234" y="17729"/>
                  </a:cubicBezTo>
                  <a:cubicBezTo>
                    <a:pt x="3234" y="17691"/>
                    <a:pt x="3234" y="17577"/>
                    <a:pt x="3272" y="17539"/>
                  </a:cubicBezTo>
                  <a:cubicBezTo>
                    <a:pt x="3348" y="16930"/>
                    <a:pt x="3538" y="15941"/>
                    <a:pt x="3843" y="14800"/>
                  </a:cubicBezTo>
                  <a:cubicBezTo>
                    <a:pt x="4261" y="12974"/>
                    <a:pt x="4680" y="11490"/>
                    <a:pt x="5060" y="10235"/>
                  </a:cubicBezTo>
                  <a:cubicBezTo>
                    <a:pt x="5973" y="7229"/>
                    <a:pt x="6582" y="5251"/>
                    <a:pt x="6163" y="2740"/>
                  </a:cubicBezTo>
                  <a:cubicBezTo>
                    <a:pt x="6011" y="1751"/>
                    <a:pt x="5745" y="990"/>
                    <a:pt x="5555" y="571"/>
                  </a:cubicBezTo>
                  <a:cubicBezTo>
                    <a:pt x="4223" y="381"/>
                    <a:pt x="2854" y="191"/>
                    <a:pt x="1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4454350" y="2407150"/>
              <a:ext cx="28575" cy="42825"/>
            </a:xfrm>
            <a:custGeom>
              <a:rect b="b" l="l" r="r" t="t"/>
              <a:pathLst>
                <a:path extrusionOk="0" h="1713" w="1143">
                  <a:moveTo>
                    <a:pt x="572" y="0"/>
                  </a:moveTo>
                  <a:cubicBezTo>
                    <a:pt x="229" y="0"/>
                    <a:pt x="1" y="381"/>
                    <a:pt x="1" y="837"/>
                  </a:cubicBezTo>
                  <a:cubicBezTo>
                    <a:pt x="1" y="1332"/>
                    <a:pt x="229" y="1712"/>
                    <a:pt x="572" y="1712"/>
                  </a:cubicBezTo>
                  <a:cubicBezTo>
                    <a:pt x="876" y="1712"/>
                    <a:pt x="1142" y="1332"/>
                    <a:pt x="1142" y="837"/>
                  </a:cubicBezTo>
                  <a:cubicBezTo>
                    <a:pt x="1142" y="381"/>
                    <a:pt x="876" y="0"/>
                    <a:pt x="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4403950" y="2400475"/>
              <a:ext cx="18100" cy="11450"/>
            </a:xfrm>
            <a:custGeom>
              <a:rect b="b" l="l" r="r" t="t"/>
              <a:pathLst>
                <a:path extrusionOk="0" h="458" w="724">
                  <a:moveTo>
                    <a:pt x="39" y="1"/>
                  </a:moveTo>
                  <a:cubicBezTo>
                    <a:pt x="1" y="1"/>
                    <a:pt x="1" y="1"/>
                    <a:pt x="1" y="77"/>
                  </a:cubicBezTo>
                  <a:cubicBezTo>
                    <a:pt x="1" y="115"/>
                    <a:pt x="1" y="115"/>
                    <a:pt x="39" y="115"/>
                  </a:cubicBezTo>
                  <a:cubicBezTo>
                    <a:pt x="115" y="115"/>
                    <a:pt x="191" y="115"/>
                    <a:pt x="343" y="153"/>
                  </a:cubicBezTo>
                  <a:cubicBezTo>
                    <a:pt x="495" y="267"/>
                    <a:pt x="533" y="343"/>
                    <a:pt x="571" y="381"/>
                  </a:cubicBezTo>
                  <a:cubicBezTo>
                    <a:pt x="571" y="457"/>
                    <a:pt x="609" y="457"/>
                    <a:pt x="609" y="457"/>
                  </a:cubicBezTo>
                  <a:lnTo>
                    <a:pt x="723" y="343"/>
                  </a:lnTo>
                  <a:cubicBezTo>
                    <a:pt x="647" y="267"/>
                    <a:pt x="571" y="153"/>
                    <a:pt x="419" y="77"/>
                  </a:cubicBezTo>
                  <a:cubicBezTo>
                    <a:pt x="267" y="1"/>
                    <a:pt x="153" y="1"/>
                    <a:pt x="39" y="1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4095800" y="3792825"/>
              <a:ext cx="194050" cy="86200"/>
            </a:xfrm>
            <a:custGeom>
              <a:rect b="b" l="l" r="r" t="t"/>
              <a:pathLst>
                <a:path extrusionOk="0" h="3448" w="7762">
                  <a:moveTo>
                    <a:pt x="3979" y="0"/>
                  </a:moveTo>
                  <a:cubicBezTo>
                    <a:pt x="3849" y="0"/>
                    <a:pt x="3674" y="20"/>
                    <a:pt x="3538" y="155"/>
                  </a:cubicBezTo>
                  <a:cubicBezTo>
                    <a:pt x="3234" y="384"/>
                    <a:pt x="3234" y="916"/>
                    <a:pt x="3576" y="1373"/>
                  </a:cubicBezTo>
                  <a:cubicBezTo>
                    <a:pt x="3476" y="1323"/>
                    <a:pt x="2980" y="1091"/>
                    <a:pt x="2359" y="1091"/>
                  </a:cubicBezTo>
                  <a:cubicBezTo>
                    <a:pt x="2037" y="1091"/>
                    <a:pt x="1682" y="1153"/>
                    <a:pt x="1332" y="1335"/>
                  </a:cubicBezTo>
                  <a:cubicBezTo>
                    <a:pt x="571" y="1753"/>
                    <a:pt x="0" y="2704"/>
                    <a:pt x="305" y="3161"/>
                  </a:cubicBezTo>
                  <a:cubicBezTo>
                    <a:pt x="429" y="3389"/>
                    <a:pt x="734" y="3447"/>
                    <a:pt x="1023" y="3447"/>
                  </a:cubicBezTo>
                  <a:cubicBezTo>
                    <a:pt x="1264" y="3447"/>
                    <a:pt x="1494" y="3406"/>
                    <a:pt x="1598" y="3389"/>
                  </a:cubicBezTo>
                  <a:lnTo>
                    <a:pt x="7761" y="3389"/>
                  </a:lnTo>
                  <a:lnTo>
                    <a:pt x="7761" y="1943"/>
                  </a:lnTo>
                  <a:cubicBezTo>
                    <a:pt x="7761" y="1715"/>
                    <a:pt x="7723" y="1297"/>
                    <a:pt x="7419" y="1107"/>
                  </a:cubicBezTo>
                  <a:cubicBezTo>
                    <a:pt x="7327" y="1051"/>
                    <a:pt x="7229" y="1029"/>
                    <a:pt x="7126" y="1029"/>
                  </a:cubicBezTo>
                  <a:cubicBezTo>
                    <a:pt x="6662" y="1029"/>
                    <a:pt x="6095" y="1486"/>
                    <a:pt x="5496" y="1486"/>
                  </a:cubicBezTo>
                  <a:cubicBezTo>
                    <a:pt x="5402" y="1486"/>
                    <a:pt x="5307" y="1475"/>
                    <a:pt x="5212" y="1449"/>
                  </a:cubicBezTo>
                  <a:cubicBezTo>
                    <a:pt x="4870" y="1335"/>
                    <a:pt x="4451" y="1030"/>
                    <a:pt x="4109" y="3"/>
                  </a:cubicBezTo>
                  <a:cubicBezTo>
                    <a:pt x="4076" y="3"/>
                    <a:pt x="4031" y="0"/>
                    <a:pt x="3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4405850" y="3385300"/>
              <a:ext cx="216875" cy="450425"/>
            </a:xfrm>
            <a:custGeom>
              <a:rect b="b" l="l" r="r" t="t"/>
              <a:pathLst>
                <a:path extrusionOk="0" h="18017" w="8675">
                  <a:moveTo>
                    <a:pt x="3387" y="0"/>
                  </a:moveTo>
                  <a:cubicBezTo>
                    <a:pt x="2981" y="0"/>
                    <a:pt x="2524" y="34"/>
                    <a:pt x="2017" y="136"/>
                  </a:cubicBezTo>
                  <a:cubicBezTo>
                    <a:pt x="1256" y="212"/>
                    <a:pt x="647" y="402"/>
                    <a:pt x="115" y="554"/>
                  </a:cubicBezTo>
                  <a:cubicBezTo>
                    <a:pt x="77" y="668"/>
                    <a:pt x="1" y="782"/>
                    <a:pt x="1" y="973"/>
                  </a:cubicBezTo>
                  <a:cubicBezTo>
                    <a:pt x="1" y="1125"/>
                    <a:pt x="77" y="1239"/>
                    <a:pt x="77" y="1277"/>
                  </a:cubicBezTo>
                  <a:cubicBezTo>
                    <a:pt x="343" y="2456"/>
                    <a:pt x="876" y="4282"/>
                    <a:pt x="1599" y="6451"/>
                  </a:cubicBezTo>
                  <a:cubicBezTo>
                    <a:pt x="1903" y="7440"/>
                    <a:pt x="2283" y="8315"/>
                    <a:pt x="2854" y="10065"/>
                  </a:cubicBezTo>
                  <a:cubicBezTo>
                    <a:pt x="3615" y="12500"/>
                    <a:pt x="4452" y="14859"/>
                    <a:pt x="5213" y="17293"/>
                  </a:cubicBezTo>
                  <a:cubicBezTo>
                    <a:pt x="5251" y="17560"/>
                    <a:pt x="5289" y="17788"/>
                    <a:pt x="5403" y="18016"/>
                  </a:cubicBezTo>
                  <a:cubicBezTo>
                    <a:pt x="6506" y="17940"/>
                    <a:pt x="7571" y="17788"/>
                    <a:pt x="8675" y="17674"/>
                  </a:cubicBezTo>
                  <a:lnTo>
                    <a:pt x="8370" y="16837"/>
                  </a:lnTo>
                  <a:cubicBezTo>
                    <a:pt x="8370" y="16799"/>
                    <a:pt x="8332" y="16685"/>
                    <a:pt x="8332" y="16647"/>
                  </a:cubicBezTo>
                  <a:cubicBezTo>
                    <a:pt x="8180" y="16038"/>
                    <a:pt x="7990" y="15087"/>
                    <a:pt x="7800" y="13831"/>
                  </a:cubicBezTo>
                  <a:cubicBezTo>
                    <a:pt x="7495" y="12043"/>
                    <a:pt x="7343" y="10522"/>
                    <a:pt x="7191" y="9152"/>
                  </a:cubicBezTo>
                  <a:cubicBezTo>
                    <a:pt x="6849" y="6070"/>
                    <a:pt x="6735" y="4016"/>
                    <a:pt x="5327" y="1848"/>
                  </a:cubicBezTo>
                  <a:cubicBezTo>
                    <a:pt x="4832" y="973"/>
                    <a:pt x="4262" y="364"/>
                    <a:pt x="3957" y="21"/>
                  </a:cubicBezTo>
                  <a:cubicBezTo>
                    <a:pt x="3780" y="9"/>
                    <a:pt x="3590" y="0"/>
                    <a:pt x="33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4445800" y="3821425"/>
              <a:ext cx="180725" cy="52325"/>
            </a:xfrm>
            <a:custGeom>
              <a:rect b="b" l="l" r="r" t="t"/>
              <a:pathLst>
                <a:path extrusionOk="0" h="2093" w="7229">
                  <a:moveTo>
                    <a:pt x="6734" y="1"/>
                  </a:moveTo>
                  <a:cubicBezTo>
                    <a:pt x="5669" y="39"/>
                    <a:pt x="4604" y="77"/>
                    <a:pt x="3501" y="153"/>
                  </a:cubicBezTo>
                  <a:cubicBezTo>
                    <a:pt x="2283" y="685"/>
                    <a:pt x="1332" y="1028"/>
                    <a:pt x="838" y="1256"/>
                  </a:cubicBezTo>
                  <a:cubicBezTo>
                    <a:pt x="723" y="1294"/>
                    <a:pt x="419" y="1370"/>
                    <a:pt x="229" y="1636"/>
                  </a:cubicBezTo>
                  <a:cubicBezTo>
                    <a:pt x="77" y="1751"/>
                    <a:pt x="39" y="1941"/>
                    <a:pt x="1" y="2093"/>
                  </a:cubicBezTo>
                  <a:cubicBezTo>
                    <a:pt x="660" y="2093"/>
                    <a:pt x="1303" y="2076"/>
                    <a:pt x="1951" y="2076"/>
                  </a:cubicBezTo>
                  <a:cubicBezTo>
                    <a:pt x="2275" y="2076"/>
                    <a:pt x="2600" y="2080"/>
                    <a:pt x="2930" y="2093"/>
                  </a:cubicBezTo>
                  <a:cubicBezTo>
                    <a:pt x="4262" y="1979"/>
                    <a:pt x="5555" y="1941"/>
                    <a:pt x="6887" y="1865"/>
                  </a:cubicBezTo>
                  <a:cubicBezTo>
                    <a:pt x="6925" y="1751"/>
                    <a:pt x="7039" y="1560"/>
                    <a:pt x="7077" y="1370"/>
                  </a:cubicBezTo>
                  <a:cubicBezTo>
                    <a:pt x="7229" y="723"/>
                    <a:pt x="6925" y="191"/>
                    <a:pt x="6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4436300" y="3792825"/>
              <a:ext cx="192150" cy="85825"/>
            </a:xfrm>
            <a:custGeom>
              <a:rect b="b" l="l" r="r" t="t"/>
              <a:pathLst>
                <a:path extrusionOk="0" h="3433" w="7686">
                  <a:moveTo>
                    <a:pt x="3920" y="0"/>
                  </a:moveTo>
                  <a:cubicBezTo>
                    <a:pt x="3792" y="0"/>
                    <a:pt x="3598" y="20"/>
                    <a:pt x="3462" y="155"/>
                  </a:cubicBezTo>
                  <a:cubicBezTo>
                    <a:pt x="3196" y="384"/>
                    <a:pt x="3196" y="916"/>
                    <a:pt x="3500" y="1373"/>
                  </a:cubicBezTo>
                  <a:cubicBezTo>
                    <a:pt x="3347" y="1329"/>
                    <a:pt x="2982" y="1210"/>
                    <a:pt x="2526" y="1210"/>
                  </a:cubicBezTo>
                  <a:cubicBezTo>
                    <a:pt x="2186" y="1210"/>
                    <a:pt x="1797" y="1276"/>
                    <a:pt x="1408" y="1487"/>
                  </a:cubicBezTo>
                  <a:cubicBezTo>
                    <a:pt x="723" y="1867"/>
                    <a:pt x="0" y="2704"/>
                    <a:pt x="228" y="3123"/>
                  </a:cubicBezTo>
                  <a:cubicBezTo>
                    <a:pt x="342" y="3372"/>
                    <a:pt x="698" y="3432"/>
                    <a:pt x="1016" y="3432"/>
                  </a:cubicBezTo>
                  <a:cubicBezTo>
                    <a:pt x="1231" y="3432"/>
                    <a:pt x="1430" y="3405"/>
                    <a:pt x="1522" y="3389"/>
                  </a:cubicBezTo>
                  <a:lnTo>
                    <a:pt x="7685" y="3389"/>
                  </a:lnTo>
                  <a:lnTo>
                    <a:pt x="7685" y="1943"/>
                  </a:lnTo>
                  <a:cubicBezTo>
                    <a:pt x="7685" y="1715"/>
                    <a:pt x="7647" y="1297"/>
                    <a:pt x="7381" y="1107"/>
                  </a:cubicBezTo>
                  <a:cubicBezTo>
                    <a:pt x="7289" y="1051"/>
                    <a:pt x="7190" y="1029"/>
                    <a:pt x="7085" y="1029"/>
                  </a:cubicBezTo>
                  <a:cubicBezTo>
                    <a:pt x="6614" y="1029"/>
                    <a:pt x="6025" y="1486"/>
                    <a:pt x="5421" y="1486"/>
                  </a:cubicBezTo>
                  <a:cubicBezTo>
                    <a:pt x="5326" y="1486"/>
                    <a:pt x="5231" y="1475"/>
                    <a:pt x="5136" y="1449"/>
                  </a:cubicBezTo>
                  <a:cubicBezTo>
                    <a:pt x="4794" y="1335"/>
                    <a:pt x="4375" y="1030"/>
                    <a:pt x="4033" y="3"/>
                  </a:cubicBezTo>
                  <a:cubicBezTo>
                    <a:pt x="4011" y="3"/>
                    <a:pt x="3971" y="0"/>
                    <a:pt x="39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4345925" y="2507375"/>
              <a:ext cx="230200" cy="276425"/>
            </a:xfrm>
            <a:custGeom>
              <a:rect b="b" l="l" r="r" t="t"/>
              <a:pathLst>
                <a:path extrusionOk="0" h="11057" w="9208">
                  <a:moveTo>
                    <a:pt x="4538" y="0"/>
                  </a:moveTo>
                  <a:cubicBezTo>
                    <a:pt x="2240" y="0"/>
                    <a:pt x="436" y="1056"/>
                    <a:pt x="1" y="1317"/>
                  </a:cubicBezTo>
                  <a:cubicBezTo>
                    <a:pt x="534" y="4475"/>
                    <a:pt x="1104" y="7671"/>
                    <a:pt x="1675" y="10866"/>
                  </a:cubicBezTo>
                  <a:cubicBezTo>
                    <a:pt x="3501" y="10904"/>
                    <a:pt x="5327" y="11019"/>
                    <a:pt x="7191" y="11057"/>
                  </a:cubicBezTo>
                  <a:cubicBezTo>
                    <a:pt x="7952" y="9040"/>
                    <a:pt x="8637" y="6682"/>
                    <a:pt x="9017" y="3904"/>
                  </a:cubicBezTo>
                  <a:cubicBezTo>
                    <a:pt x="9132" y="3143"/>
                    <a:pt x="9170" y="2459"/>
                    <a:pt x="9208" y="1736"/>
                  </a:cubicBezTo>
                  <a:cubicBezTo>
                    <a:pt x="8637" y="1241"/>
                    <a:pt x="7838" y="671"/>
                    <a:pt x="6811" y="366"/>
                  </a:cubicBezTo>
                  <a:cubicBezTo>
                    <a:pt x="6023" y="104"/>
                    <a:pt x="5256" y="0"/>
                    <a:pt x="4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4402050" y="2455650"/>
              <a:ext cx="17150" cy="10475"/>
            </a:xfrm>
            <a:custGeom>
              <a:rect b="b" l="l" r="r" t="t"/>
              <a:pathLst>
                <a:path extrusionOk="0" h="419" w="686">
                  <a:moveTo>
                    <a:pt x="647" y="0"/>
                  </a:moveTo>
                  <a:cubicBezTo>
                    <a:pt x="609" y="0"/>
                    <a:pt x="571" y="0"/>
                    <a:pt x="571" y="38"/>
                  </a:cubicBezTo>
                  <a:cubicBezTo>
                    <a:pt x="571" y="77"/>
                    <a:pt x="457" y="191"/>
                    <a:pt x="381" y="229"/>
                  </a:cubicBezTo>
                  <a:cubicBezTo>
                    <a:pt x="316" y="278"/>
                    <a:pt x="258" y="292"/>
                    <a:pt x="209" y="292"/>
                  </a:cubicBezTo>
                  <a:cubicBezTo>
                    <a:pt x="145" y="292"/>
                    <a:pt x="98" y="267"/>
                    <a:pt x="77" y="267"/>
                  </a:cubicBezTo>
                  <a:cubicBezTo>
                    <a:pt x="39" y="267"/>
                    <a:pt x="1" y="267"/>
                    <a:pt x="1" y="343"/>
                  </a:cubicBezTo>
                  <a:cubicBezTo>
                    <a:pt x="1" y="381"/>
                    <a:pt x="1" y="419"/>
                    <a:pt x="39" y="419"/>
                  </a:cubicBezTo>
                  <a:lnTo>
                    <a:pt x="191" y="419"/>
                  </a:lnTo>
                  <a:cubicBezTo>
                    <a:pt x="229" y="419"/>
                    <a:pt x="305" y="381"/>
                    <a:pt x="457" y="343"/>
                  </a:cubicBezTo>
                  <a:cubicBezTo>
                    <a:pt x="609" y="267"/>
                    <a:pt x="647" y="153"/>
                    <a:pt x="685" y="77"/>
                  </a:cubicBezTo>
                  <a:cubicBezTo>
                    <a:pt x="685" y="38"/>
                    <a:pt x="685" y="0"/>
                    <a:pt x="647" y="0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4032075" y="2535550"/>
              <a:ext cx="97025" cy="114150"/>
            </a:xfrm>
            <a:custGeom>
              <a:rect b="b" l="l" r="r" t="t"/>
              <a:pathLst>
                <a:path extrusionOk="0" h="4566" w="3881">
                  <a:moveTo>
                    <a:pt x="1598" y="0"/>
                  </a:moveTo>
                  <a:cubicBezTo>
                    <a:pt x="1332" y="228"/>
                    <a:pt x="0" y="1141"/>
                    <a:pt x="153" y="2093"/>
                  </a:cubicBezTo>
                  <a:cubicBezTo>
                    <a:pt x="191" y="2283"/>
                    <a:pt x="229" y="2397"/>
                    <a:pt x="799" y="3082"/>
                  </a:cubicBezTo>
                  <a:cubicBezTo>
                    <a:pt x="1332" y="3728"/>
                    <a:pt x="1864" y="4223"/>
                    <a:pt x="2169" y="4565"/>
                  </a:cubicBezTo>
                  <a:cubicBezTo>
                    <a:pt x="2816" y="4261"/>
                    <a:pt x="3386" y="3995"/>
                    <a:pt x="3881" y="3690"/>
                  </a:cubicBezTo>
                  <a:cubicBezTo>
                    <a:pt x="3805" y="3234"/>
                    <a:pt x="3615" y="2359"/>
                    <a:pt x="3044" y="1522"/>
                  </a:cubicBezTo>
                  <a:cubicBezTo>
                    <a:pt x="2549" y="723"/>
                    <a:pt x="1979" y="266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4013050" y="2513675"/>
              <a:ext cx="72300" cy="39000"/>
            </a:xfrm>
            <a:custGeom>
              <a:rect b="b" l="l" r="r" t="t"/>
              <a:pathLst>
                <a:path extrusionOk="0" h="1560" w="2892">
                  <a:moveTo>
                    <a:pt x="381" y="0"/>
                  </a:moveTo>
                  <a:cubicBezTo>
                    <a:pt x="229" y="0"/>
                    <a:pt x="77" y="76"/>
                    <a:pt x="38" y="228"/>
                  </a:cubicBezTo>
                  <a:cubicBezTo>
                    <a:pt x="0" y="381"/>
                    <a:pt x="77" y="609"/>
                    <a:pt x="267" y="647"/>
                  </a:cubicBezTo>
                  <a:cubicBezTo>
                    <a:pt x="761" y="951"/>
                    <a:pt x="1180" y="1294"/>
                    <a:pt x="1674" y="1560"/>
                  </a:cubicBezTo>
                  <a:cubicBezTo>
                    <a:pt x="2093" y="1484"/>
                    <a:pt x="2511" y="1446"/>
                    <a:pt x="2892" y="1332"/>
                  </a:cubicBezTo>
                  <a:cubicBezTo>
                    <a:pt x="2473" y="951"/>
                    <a:pt x="1827" y="419"/>
                    <a:pt x="952" y="152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4053950" y="2552900"/>
              <a:ext cx="20000" cy="15950"/>
            </a:xfrm>
            <a:custGeom>
              <a:rect b="b" l="l" r="r" t="t"/>
              <a:pathLst>
                <a:path extrusionOk="0" h="638" w="800">
                  <a:moveTo>
                    <a:pt x="100" y="0"/>
                  </a:moveTo>
                  <a:cubicBezTo>
                    <a:pt x="86" y="0"/>
                    <a:pt x="76" y="10"/>
                    <a:pt x="76" y="29"/>
                  </a:cubicBezTo>
                  <a:cubicBezTo>
                    <a:pt x="0" y="105"/>
                    <a:pt x="0" y="143"/>
                    <a:pt x="76" y="143"/>
                  </a:cubicBezTo>
                  <a:lnTo>
                    <a:pt x="685" y="638"/>
                  </a:lnTo>
                  <a:cubicBezTo>
                    <a:pt x="799" y="562"/>
                    <a:pt x="799" y="524"/>
                    <a:pt x="723" y="524"/>
                  </a:cubicBezTo>
                  <a:lnTo>
                    <a:pt x="153" y="29"/>
                  </a:lnTo>
                  <a:cubicBezTo>
                    <a:pt x="134" y="10"/>
                    <a:pt x="114" y="0"/>
                    <a:pt x="100" y="0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4366850" y="2622100"/>
              <a:ext cx="16200" cy="48525"/>
            </a:xfrm>
            <a:custGeom>
              <a:rect b="b" l="l" r="r" t="t"/>
              <a:pathLst>
                <a:path extrusionOk="0" h="1941" w="648">
                  <a:moveTo>
                    <a:pt x="572" y="0"/>
                  </a:moveTo>
                  <a:cubicBezTo>
                    <a:pt x="534" y="0"/>
                    <a:pt x="495" y="0"/>
                    <a:pt x="495" y="38"/>
                  </a:cubicBezTo>
                  <a:lnTo>
                    <a:pt x="1" y="1864"/>
                  </a:lnTo>
                  <a:cubicBezTo>
                    <a:pt x="1" y="1902"/>
                    <a:pt x="1" y="1940"/>
                    <a:pt x="77" y="1940"/>
                  </a:cubicBezTo>
                  <a:cubicBezTo>
                    <a:pt x="77" y="1940"/>
                    <a:pt x="115" y="1902"/>
                    <a:pt x="153" y="1902"/>
                  </a:cubicBezTo>
                  <a:lnTo>
                    <a:pt x="648" y="76"/>
                  </a:lnTo>
                  <a:cubicBezTo>
                    <a:pt x="648" y="38"/>
                    <a:pt x="648" y="0"/>
                    <a:pt x="572" y="0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4314550" y="3394375"/>
              <a:ext cx="30450" cy="13350"/>
            </a:xfrm>
            <a:custGeom>
              <a:rect b="b" l="l" r="r" t="t"/>
              <a:pathLst>
                <a:path extrusionOk="0" h="534" w="1218">
                  <a:moveTo>
                    <a:pt x="115" y="1"/>
                  </a:moveTo>
                  <a:cubicBezTo>
                    <a:pt x="77" y="1"/>
                    <a:pt x="0" y="1"/>
                    <a:pt x="0" y="77"/>
                  </a:cubicBezTo>
                  <a:cubicBezTo>
                    <a:pt x="0" y="115"/>
                    <a:pt x="0" y="153"/>
                    <a:pt x="77" y="153"/>
                  </a:cubicBezTo>
                  <a:lnTo>
                    <a:pt x="1104" y="533"/>
                  </a:lnTo>
                  <a:cubicBezTo>
                    <a:pt x="1104" y="533"/>
                    <a:pt x="1142" y="495"/>
                    <a:pt x="1218" y="495"/>
                  </a:cubicBezTo>
                  <a:cubicBezTo>
                    <a:pt x="1218" y="457"/>
                    <a:pt x="1218" y="381"/>
                    <a:pt x="1142" y="381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4482900" y="3397225"/>
              <a:ext cx="28550" cy="5750"/>
            </a:xfrm>
            <a:custGeom>
              <a:rect b="b" l="l" r="r" t="t"/>
              <a:pathLst>
                <a:path extrusionOk="0" h="230" w="1142">
                  <a:moveTo>
                    <a:pt x="38" y="1"/>
                  </a:moveTo>
                  <a:cubicBezTo>
                    <a:pt x="38" y="1"/>
                    <a:pt x="0" y="1"/>
                    <a:pt x="0" y="39"/>
                  </a:cubicBezTo>
                  <a:cubicBezTo>
                    <a:pt x="0" y="39"/>
                    <a:pt x="0" y="77"/>
                    <a:pt x="38" y="77"/>
                  </a:cubicBezTo>
                  <a:lnTo>
                    <a:pt x="1066" y="229"/>
                  </a:lnTo>
                  <a:cubicBezTo>
                    <a:pt x="1142" y="229"/>
                    <a:pt x="1142" y="229"/>
                    <a:pt x="1142" y="191"/>
                  </a:cubicBezTo>
                  <a:cubicBezTo>
                    <a:pt x="1142" y="191"/>
                    <a:pt x="1142" y="153"/>
                    <a:pt x="1066" y="153"/>
                  </a:cubicBezTo>
                  <a:lnTo>
                    <a:pt x="38" y="1"/>
                  </a:ln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4228950" y="2722900"/>
              <a:ext cx="13350" cy="14300"/>
            </a:xfrm>
            <a:custGeom>
              <a:rect b="b" l="l" r="r" t="t"/>
              <a:pathLst>
                <a:path extrusionOk="0" h="572" w="534">
                  <a:moveTo>
                    <a:pt x="0" y="1"/>
                  </a:moveTo>
                  <a:lnTo>
                    <a:pt x="0" y="115"/>
                  </a:lnTo>
                  <a:lnTo>
                    <a:pt x="457" y="571"/>
                  </a:lnTo>
                  <a:cubicBezTo>
                    <a:pt x="495" y="533"/>
                    <a:pt x="533" y="495"/>
                    <a:pt x="495" y="419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4262250" y="3192750"/>
              <a:ext cx="139825" cy="25700"/>
            </a:xfrm>
            <a:custGeom>
              <a:rect b="b" l="l" r="r" t="t"/>
              <a:pathLst>
                <a:path extrusionOk="0" h="1028" w="5593">
                  <a:moveTo>
                    <a:pt x="5593" y="0"/>
                  </a:moveTo>
                  <a:cubicBezTo>
                    <a:pt x="3728" y="0"/>
                    <a:pt x="1864" y="39"/>
                    <a:pt x="0" y="39"/>
                  </a:cubicBezTo>
                  <a:cubicBezTo>
                    <a:pt x="1788" y="381"/>
                    <a:pt x="3576" y="723"/>
                    <a:pt x="5364" y="1028"/>
                  </a:cubicBezTo>
                  <a:cubicBezTo>
                    <a:pt x="5440" y="799"/>
                    <a:pt x="5478" y="533"/>
                    <a:pt x="5516" y="267"/>
                  </a:cubicBezTo>
                  <a:cubicBezTo>
                    <a:pt x="5516" y="153"/>
                    <a:pt x="5593" y="77"/>
                    <a:pt x="5593" y="0"/>
                  </a:cubicBez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4404900" y="3193000"/>
              <a:ext cx="137950" cy="52075"/>
            </a:xfrm>
            <a:custGeom>
              <a:rect b="b" l="l" r="r" t="t"/>
              <a:pathLst>
                <a:path extrusionOk="0" h="2083" w="5518">
                  <a:moveTo>
                    <a:pt x="3044" y="0"/>
                  </a:moveTo>
                  <a:cubicBezTo>
                    <a:pt x="2217" y="0"/>
                    <a:pt x="1389" y="10"/>
                    <a:pt x="571" y="29"/>
                  </a:cubicBezTo>
                  <a:lnTo>
                    <a:pt x="77" y="29"/>
                  </a:lnTo>
                  <a:cubicBezTo>
                    <a:pt x="1" y="409"/>
                    <a:pt x="1" y="751"/>
                    <a:pt x="1" y="1132"/>
                  </a:cubicBezTo>
                  <a:cubicBezTo>
                    <a:pt x="1789" y="1474"/>
                    <a:pt x="3539" y="1741"/>
                    <a:pt x="5289" y="2083"/>
                  </a:cubicBezTo>
                  <a:cubicBezTo>
                    <a:pt x="5327" y="1741"/>
                    <a:pt x="5403" y="1360"/>
                    <a:pt x="5441" y="980"/>
                  </a:cubicBezTo>
                  <a:cubicBezTo>
                    <a:pt x="5479" y="637"/>
                    <a:pt x="5479" y="371"/>
                    <a:pt x="5517" y="29"/>
                  </a:cubicBezTo>
                  <a:cubicBezTo>
                    <a:pt x="4699" y="10"/>
                    <a:pt x="3872" y="0"/>
                    <a:pt x="3044" y="0"/>
                  </a:cubicBez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4257475" y="2779975"/>
              <a:ext cx="339575" cy="438475"/>
            </a:xfrm>
            <a:custGeom>
              <a:rect b="b" l="l" r="r" t="t"/>
              <a:pathLst>
                <a:path extrusionOk="0" h="17539" w="13583">
                  <a:moveTo>
                    <a:pt x="5213" y="0"/>
                  </a:moveTo>
                  <a:cubicBezTo>
                    <a:pt x="4338" y="1104"/>
                    <a:pt x="3425" y="2435"/>
                    <a:pt x="2664" y="3995"/>
                  </a:cubicBezTo>
                  <a:cubicBezTo>
                    <a:pt x="191" y="8941"/>
                    <a:pt x="1" y="13734"/>
                    <a:pt x="153" y="16588"/>
                  </a:cubicBezTo>
                  <a:cubicBezTo>
                    <a:pt x="4262" y="16892"/>
                    <a:pt x="8294" y="17234"/>
                    <a:pt x="12365" y="17539"/>
                  </a:cubicBezTo>
                  <a:cubicBezTo>
                    <a:pt x="12327" y="14457"/>
                    <a:pt x="12517" y="11984"/>
                    <a:pt x="12708" y="10386"/>
                  </a:cubicBezTo>
                  <a:cubicBezTo>
                    <a:pt x="13050" y="6848"/>
                    <a:pt x="13583" y="4794"/>
                    <a:pt x="12441" y="2473"/>
                  </a:cubicBezTo>
                  <a:cubicBezTo>
                    <a:pt x="11909" y="1370"/>
                    <a:pt x="11186" y="609"/>
                    <a:pt x="10729" y="191"/>
                  </a:cubicBezTo>
                  <a:cubicBezTo>
                    <a:pt x="8865" y="153"/>
                    <a:pt x="7039" y="38"/>
                    <a:pt x="5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4364950" y="2340700"/>
              <a:ext cx="386175" cy="412825"/>
            </a:xfrm>
            <a:custGeom>
              <a:rect b="b" l="l" r="r" t="t"/>
              <a:pathLst>
                <a:path extrusionOk="0" h="16513" w="15447">
                  <a:moveTo>
                    <a:pt x="1506" y="1"/>
                  </a:moveTo>
                  <a:cubicBezTo>
                    <a:pt x="1214" y="1"/>
                    <a:pt x="931" y="73"/>
                    <a:pt x="648" y="261"/>
                  </a:cubicBezTo>
                  <a:cubicBezTo>
                    <a:pt x="267" y="566"/>
                    <a:pt x="1" y="1060"/>
                    <a:pt x="153" y="1441"/>
                  </a:cubicBezTo>
                  <a:cubicBezTo>
                    <a:pt x="343" y="1935"/>
                    <a:pt x="1028" y="1631"/>
                    <a:pt x="2055" y="2316"/>
                  </a:cubicBezTo>
                  <a:cubicBezTo>
                    <a:pt x="2642" y="2695"/>
                    <a:pt x="2946" y="3168"/>
                    <a:pt x="3339" y="3168"/>
                  </a:cubicBezTo>
                  <a:cubicBezTo>
                    <a:pt x="3379" y="3168"/>
                    <a:pt x="3420" y="3163"/>
                    <a:pt x="3463" y="3153"/>
                  </a:cubicBezTo>
                  <a:cubicBezTo>
                    <a:pt x="3740" y="3118"/>
                    <a:pt x="3828" y="2958"/>
                    <a:pt x="3956" y="2958"/>
                  </a:cubicBezTo>
                  <a:cubicBezTo>
                    <a:pt x="3969" y="2958"/>
                    <a:pt x="3982" y="2959"/>
                    <a:pt x="3995" y="2963"/>
                  </a:cubicBezTo>
                  <a:cubicBezTo>
                    <a:pt x="4148" y="3001"/>
                    <a:pt x="4262" y="3381"/>
                    <a:pt x="4072" y="4865"/>
                  </a:cubicBezTo>
                  <a:cubicBezTo>
                    <a:pt x="3767" y="6387"/>
                    <a:pt x="3387" y="7566"/>
                    <a:pt x="3082" y="8441"/>
                  </a:cubicBezTo>
                  <a:cubicBezTo>
                    <a:pt x="2550" y="9810"/>
                    <a:pt x="2245" y="10495"/>
                    <a:pt x="2474" y="11294"/>
                  </a:cubicBezTo>
                  <a:cubicBezTo>
                    <a:pt x="2740" y="12207"/>
                    <a:pt x="3615" y="12664"/>
                    <a:pt x="4224" y="12968"/>
                  </a:cubicBezTo>
                  <a:cubicBezTo>
                    <a:pt x="4452" y="13463"/>
                    <a:pt x="5175" y="15251"/>
                    <a:pt x="7001" y="16050"/>
                  </a:cubicBezTo>
                  <a:cubicBezTo>
                    <a:pt x="7671" y="16365"/>
                    <a:pt x="8427" y="16512"/>
                    <a:pt x="9175" y="16512"/>
                  </a:cubicBezTo>
                  <a:cubicBezTo>
                    <a:pt x="10594" y="16512"/>
                    <a:pt x="11985" y="15982"/>
                    <a:pt x="12708" y="15061"/>
                  </a:cubicBezTo>
                  <a:cubicBezTo>
                    <a:pt x="15447" y="11484"/>
                    <a:pt x="7838" y="2316"/>
                    <a:pt x="5175" y="870"/>
                  </a:cubicBezTo>
                  <a:cubicBezTo>
                    <a:pt x="4148" y="376"/>
                    <a:pt x="2283" y="109"/>
                    <a:pt x="2055" y="71"/>
                  </a:cubicBezTo>
                  <a:cubicBezTo>
                    <a:pt x="1867" y="28"/>
                    <a:pt x="1685" y="1"/>
                    <a:pt x="1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3224575" y="2496550"/>
              <a:ext cx="71375" cy="72300"/>
            </a:xfrm>
            <a:custGeom>
              <a:rect b="b" l="l" r="r" t="t"/>
              <a:pathLst>
                <a:path extrusionOk="0" h="2892" w="2855">
                  <a:moveTo>
                    <a:pt x="457" y="0"/>
                  </a:moveTo>
                  <a:lnTo>
                    <a:pt x="1" y="457"/>
                  </a:lnTo>
                  <a:lnTo>
                    <a:pt x="2436" y="2892"/>
                  </a:lnTo>
                  <a:lnTo>
                    <a:pt x="2854" y="243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3273100" y="2287225"/>
              <a:ext cx="117950" cy="84750"/>
            </a:xfrm>
            <a:custGeom>
              <a:rect b="b" l="l" r="r" t="t"/>
              <a:pathLst>
                <a:path extrusionOk="0" h="3390" w="4718">
                  <a:moveTo>
                    <a:pt x="2697" y="1"/>
                  </a:moveTo>
                  <a:cubicBezTo>
                    <a:pt x="2660" y="1"/>
                    <a:pt x="2623" y="2"/>
                    <a:pt x="2587" y="4"/>
                  </a:cubicBezTo>
                  <a:cubicBezTo>
                    <a:pt x="1217" y="4"/>
                    <a:pt x="0" y="1297"/>
                    <a:pt x="76" y="2248"/>
                  </a:cubicBezTo>
                  <a:cubicBezTo>
                    <a:pt x="76" y="2553"/>
                    <a:pt x="190" y="3047"/>
                    <a:pt x="380" y="3047"/>
                  </a:cubicBezTo>
                  <a:cubicBezTo>
                    <a:pt x="495" y="3047"/>
                    <a:pt x="571" y="2933"/>
                    <a:pt x="685" y="2933"/>
                  </a:cubicBezTo>
                  <a:cubicBezTo>
                    <a:pt x="875" y="2971"/>
                    <a:pt x="875" y="3390"/>
                    <a:pt x="951" y="3390"/>
                  </a:cubicBezTo>
                  <a:cubicBezTo>
                    <a:pt x="1141" y="3390"/>
                    <a:pt x="1217" y="2400"/>
                    <a:pt x="1788" y="2172"/>
                  </a:cubicBezTo>
                  <a:cubicBezTo>
                    <a:pt x="1830" y="2158"/>
                    <a:pt x="1872" y="2149"/>
                    <a:pt x="1936" y="2149"/>
                  </a:cubicBezTo>
                  <a:cubicBezTo>
                    <a:pt x="2047" y="2149"/>
                    <a:pt x="2225" y="2176"/>
                    <a:pt x="2587" y="2248"/>
                  </a:cubicBezTo>
                  <a:cubicBezTo>
                    <a:pt x="3584" y="2498"/>
                    <a:pt x="3956" y="2586"/>
                    <a:pt x="4158" y="2586"/>
                  </a:cubicBezTo>
                  <a:cubicBezTo>
                    <a:pt x="4234" y="2586"/>
                    <a:pt x="4285" y="2573"/>
                    <a:pt x="4337" y="2553"/>
                  </a:cubicBezTo>
                  <a:cubicBezTo>
                    <a:pt x="4679" y="2324"/>
                    <a:pt x="4718" y="1602"/>
                    <a:pt x="4527" y="1107"/>
                  </a:cubicBezTo>
                  <a:cubicBezTo>
                    <a:pt x="4274" y="348"/>
                    <a:pt x="3403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3022950" y="2390025"/>
              <a:ext cx="225425" cy="340525"/>
            </a:xfrm>
            <a:custGeom>
              <a:rect b="b" l="l" r="r" t="t"/>
              <a:pathLst>
                <a:path extrusionOk="0" h="13621" w="9017">
                  <a:moveTo>
                    <a:pt x="8903" y="0"/>
                  </a:moveTo>
                  <a:cubicBezTo>
                    <a:pt x="7533" y="685"/>
                    <a:pt x="6240" y="1522"/>
                    <a:pt x="5022" y="2473"/>
                  </a:cubicBezTo>
                  <a:cubicBezTo>
                    <a:pt x="3386" y="3729"/>
                    <a:pt x="2587" y="4337"/>
                    <a:pt x="2169" y="5250"/>
                  </a:cubicBezTo>
                  <a:cubicBezTo>
                    <a:pt x="1750" y="6125"/>
                    <a:pt x="1750" y="6886"/>
                    <a:pt x="1750" y="7609"/>
                  </a:cubicBezTo>
                  <a:cubicBezTo>
                    <a:pt x="1750" y="8370"/>
                    <a:pt x="1750" y="9131"/>
                    <a:pt x="1180" y="10082"/>
                  </a:cubicBezTo>
                  <a:cubicBezTo>
                    <a:pt x="952" y="10462"/>
                    <a:pt x="685" y="10691"/>
                    <a:pt x="495" y="10957"/>
                  </a:cubicBezTo>
                  <a:cubicBezTo>
                    <a:pt x="229" y="11261"/>
                    <a:pt x="0" y="11528"/>
                    <a:pt x="38" y="11908"/>
                  </a:cubicBezTo>
                  <a:cubicBezTo>
                    <a:pt x="115" y="12593"/>
                    <a:pt x="1180" y="13164"/>
                    <a:pt x="3272" y="13620"/>
                  </a:cubicBezTo>
                  <a:lnTo>
                    <a:pt x="3196" y="13468"/>
                  </a:lnTo>
                  <a:cubicBezTo>
                    <a:pt x="799" y="12973"/>
                    <a:pt x="229" y="12365"/>
                    <a:pt x="153" y="11946"/>
                  </a:cubicBezTo>
                  <a:cubicBezTo>
                    <a:pt x="115" y="11642"/>
                    <a:pt x="305" y="11528"/>
                    <a:pt x="609" y="11185"/>
                  </a:cubicBezTo>
                  <a:cubicBezTo>
                    <a:pt x="799" y="10957"/>
                    <a:pt x="1066" y="10653"/>
                    <a:pt x="1294" y="10272"/>
                  </a:cubicBezTo>
                  <a:cubicBezTo>
                    <a:pt x="1941" y="9283"/>
                    <a:pt x="1941" y="8484"/>
                    <a:pt x="1941" y="7647"/>
                  </a:cubicBezTo>
                  <a:cubicBezTo>
                    <a:pt x="1941" y="6962"/>
                    <a:pt x="1941" y="6240"/>
                    <a:pt x="2359" y="5365"/>
                  </a:cubicBezTo>
                  <a:cubicBezTo>
                    <a:pt x="2778" y="4528"/>
                    <a:pt x="3577" y="3919"/>
                    <a:pt x="5174" y="2663"/>
                  </a:cubicBezTo>
                  <a:cubicBezTo>
                    <a:pt x="6354" y="1712"/>
                    <a:pt x="7685" y="913"/>
                    <a:pt x="9017" y="191"/>
                  </a:cubicBezTo>
                  <a:lnTo>
                    <a:pt x="89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4520950" y="2391925"/>
              <a:ext cx="183575" cy="311025"/>
            </a:xfrm>
            <a:custGeom>
              <a:rect b="b" l="l" r="r" t="t"/>
              <a:pathLst>
                <a:path extrusionOk="0" h="12441" w="7343">
                  <a:moveTo>
                    <a:pt x="76" y="0"/>
                  </a:moveTo>
                  <a:lnTo>
                    <a:pt x="0" y="267"/>
                  </a:lnTo>
                  <a:cubicBezTo>
                    <a:pt x="2092" y="1104"/>
                    <a:pt x="3804" y="2397"/>
                    <a:pt x="5174" y="3957"/>
                  </a:cubicBezTo>
                  <a:cubicBezTo>
                    <a:pt x="6201" y="5136"/>
                    <a:pt x="7114" y="6202"/>
                    <a:pt x="7114" y="7609"/>
                  </a:cubicBezTo>
                  <a:cubicBezTo>
                    <a:pt x="7152" y="10386"/>
                    <a:pt x="3843" y="12137"/>
                    <a:pt x="3690" y="12251"/>
                  </a:cubicBezTo>
                  <a:lnTo>
                    <a:pt x="3804" y="12441"/>
                  </a:lnTo>
                  <a:cubicBezTo>
                    <a:pt x="4109" y="12251"/>
                    <a:pt x="7343" y="10501"/>
                    <a:pt x="7343" y="7685"/>
                  </a:cubicBezTo>
                  <a:cubicBezTo>
                    <a:pt x="7343" y="6164"/>
                    <a:pt x="6391" y="5060"/>
                    <a:pt x="5364" y="3805"/>
                  </a:cubicBezTo>
                  <a:cubicBezTo>
                    <a:pt x="3919" y="2207"/>
                    <a:pt x="2169" y="914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3498500" y="1846000"/>
              <a:ext cx="573550" cy="353825"/>
            </a:xfrm>
            <a:custGeom>
              <a:rect b="b" l="l" r="r" t="t"/>
              <a:pathLst>
                <a:path extrusionOk="0" h="14153" w="22942">
                  <a:moveTo>
                    <a:pt x="20506" y="0"/>
                  </a:moveTo>
                  <a:lnTo>
                    <a:pt x="13012" y="2854"/>
                  </a:lnTo>
                  <a:lnTo>
                    <a:pt x="11870" y="3272"/>
                  </a:lnTo>
                  <a:lnTo>
                    <a:pt x="8599" y="4489"/>
                  </a:lnTo>
                  <a:lnTo>
                    <a:pt x="8370" y="4604"/>
                  </a:lnTo>
                  <a:lnTo>
                    <a:pt x="1" y="7799"/>
                  </a:lnTo>
                  <a:lnTo>
                    <a:pt x="2397" y="14153"/>
                  </a:lnTo>
                  <a:lnTo>
                    <a:pt x="11033" y="10881"/>
                  </a:lnTo>
                  <a:lnTo>
                    <a:pt x="9816" y="7723"/>
                  </a:lnTo>
                  <a:cubicBezTo>
                    <a:pt x="10120" y="7419"/>
                    <a:pt x="10539" y="7000"/>
                    <a:pt x="11147" y="6696"/>
                  </a:cubicBezTo>
                  <a:cubicBezTo>
                    <a:pt x="11832" y="6354"/>
                    <a:pt x="12441" y="6201"/>
                    <a:pt x="13012" y="6125"/>
                  </a:cubicBezTo>
                  <a:lnTo>
                    <a:pt x="14343" y="9587"/>
                  </a:lnTo>
                  <a:lnTo>
                    <a:pt x="22941" y="6316"/>
                  </a:lnTo>
                  <a:lnTo>
                    <a:pt x="20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3494700" y="1844100"/>
              <a:ext cx="578300" cy="359525"/>
            </a:xfrm>
            <a:custGeom>
              <a:rect b="b" l="l" r="r" t="t"/>
              <a:pathLst>
                <a:path extrusionOk="0" h="14381" w="23132">
                  <a:moveTo>
                    <a:pt x="20734" y="266"/>
                  </a:moveTo>
                  <a:lnTo>
                    <a:pt x="23055" y="6430"/>
                  </a:lnTo>
                  <a:lnTo>
                    <a:pt x="14647" y="9625"/>
                  </a:lnTo>
                  <a:lnTo>
                    <a:pt x="13354" y="6239"/>
                  </a:lnTo>
                  <a:cubicBezTo>
                    <a:pt x="13316" y="6201"/>
                    <a:pt x="13278" y="6163"/>
                    <a:pt x="13202" y="6163"/>
                  </a:cubicBezTo>
                  <a:cubicBezTo>
                    <a:pt x="12555" y="6239"/>
                    <a:pt x="11870" y="6430"/>
                    <a:pt x="11299" y="6734"/>
                  </a:cubicBezTo>
                  <a:cubicBezTo>
                    <a:pt x="10805" y="6962"/>
                    <a:pt x="10310" y="7343"/>
                    <a:pt x="9930" y="7761"/>
                  </a:cubicBezTo>
                  <a:cubicBezTo>
                    <a:pt x="9892" y="7799"/>
                    <a:pt x="9892" y="7875"/>
                    <a:pt x="9892" y="7913"/>
                  </a:cubicBezTo>
                  <a:lnTo>
                    <a:pt x="11033" y="10957"/>
                  </a:lnTo>
                  <a:lnTo>
                    <a:pt x="2587" y="14153"/>
                  </a:lnTo>
                  <a:lnTo>
                    <a:pt x="267" y="7951"/>
                  </a:lnTo>
                  <a:lnTo>
                    <a:pt x="20734" y="266"/>
                  </a:lnTo>
                  <a:close/>
                  <a:moveTo>
                    <a:pt x="20582" y="0"/>
                  </a:moveTo>
                  <a:lnTo>
                    <a:pt x="13126" y="2853"/>
                  </a:lnTo>
                  <a:lnTo>
                    <a:pt x="38" y="7799"/>
                  </a:lnTo>
                  <a:cubicBezTo>
                    <a:pt x="0" y="7799"/>
                    <a:pt x="0" y="7913"/>
                    <a:pt x="0" y="7951"/>
                  </a:cubicBezTo>
                  <a:lnTo>
                    <a:pt x="2397" y="14343"/>
                  </a:lnTo>
                  <a:cubicBezTo>
                    <a:pt x="2397" y="14343"/>
                    <a:pt x="2397" y="14381"/>
                    <a:pt x="2473" y="14381"/>
                  </a:cubicBezTo>
                  <a:lnTo>
                    <a:pt x="2511" y="14381"/>
                  </a:lnTo>
                  <a:lnTo>
                    <a:pt x="11261" y="11147"/>
                  </a:lnTo>
                  <a:cubicBezTo>
                    <a:pt x="11261" y="11147"/>
                    <a:pt x="11299" y="11147"/>
                    <a:pt x="11299" y="11109"/>
                  </a:cubicBezTo>
                  <a:lnTo>
                    <a:pt x="11299" y="10995"/>
                  </a:lnTo>
                  <a:lnTo>
                    <a:pt x="10120" y="7913"/>
                  </a:lnTo>
                  <a:cubicBezTo>
                    <a:pt x="10463" y="7533"/>
                    <a:pt x="10881" y="7190"/>
                    <a:pt x="11338" y="6962"/>
                  </a:cubicBezTo>
                  <a:cubicBezTo>
                    <a:pt x="11870" y="6658"/>
                    <a:pt x="12441" y="6544"/>
                    <a:pt x="13050" y="6430"/>
                  </a:cubicBezTo>
                  <a:lnTo>
                    <a:pt x="14343" y="9816"/>
                  </a:lnTo>
                  <a:cubicBezTo>
                    <a:pt x="14343" y="9854"/>
                    <a:pt x="14457" y="9854"/>
                    <a:pt x="14495" y="9854"/>
                  </a:cubicBezTo>
                  <a:lnTo>
                    <a:pt x="23093" y="6582"/>
                  </a:lnTo>
                  <a:cubicBezTo>
                    <a:pt x="23093" y="6582"/>
                    <a:pt x="23131" y="6582"/>
                    <a:pt x="23131" y="6544"/>
                  </a:cubicBezTo>
                  <a:lnTo>
                    <a:pt x="23131" y="6430"/>
                  </a:lnTo>
                  <a:lnTo>
                    <a:pt x="20734" y="38"/>
                  </a:lnTo>
                  <a:cubicBezTo>
                    <a:pt x="20734" y="0"/>
                    <a:pt x="20620" y="0"/>
                    <a:pt x="20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3517525" y="1981050"/>
              <a:ext cx="227325" cy="192150"/>
            </a:xfrm>
            <a:custGeom>
              <a:rect b="b" l="l" r="r" t="t"/>
              <a:pathLst>
                <a:path extrusionOk="0" h="7686" w="9093">
                  <a:moveTo>
                    <a:pt x="7229" y="1"/>
                  </a:moveTo>
                  <a:lnTo>
                    <a:pt x="0" y="2740"/>
                  </a:lnTo>
                  <a:lnTo>
                    <a:pt x="1865" y="7685"/>
                  </a:lnTo>
                  <a:lnTo>
                    <a:pt x="9093" y="4946"/>
                  </a:lnTo>
                  <a:lnTo>
                    <a:pt x="72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3814275" y="1868825"/>
              <a:ext cx="226375" cy="192150"/>
            </a:xfrm>
            <a:custGeom>
              <a:rect b="b" l="l" r="r" t="t"/>
              <a:pathLst>
                <a:path extrusionOk="0" h="7686" w="9055">
                  <a:moveTo>
                    <a:pt x="7191" y="0"/>
                  </a:moveTo>
                  <a:lnTo>
                    <a:pt x="0" y="2739"/>
                  </a:lnTo>
                  <a:lnTo>
                    <a:pt x="1864" y="7685"/>
                  </a:lnTo>
                  <a:lnTo>
                    <a:pt x="9055" y="4946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15"/>
          <p:cNvGrpSpPr/>
          <p:nvPr/>
        </p:nvGrpSpPr>
        <p:grpSpPr>
          <a:xfrm>
            <a:off x="2814457" y="1153243"/>
            <a:ext cx="3517326" cy="3391338"/>
            <a:chOff x="488250" y="1993425"/>
            <a:chExt cx="1832800" cy="1767150"/>
          </a:xfrm>
        </p:grpSpPr>
        <p:sp>
          <p:nvSpPr>
            <p:cNvPr id="507" name="Google Shape;507;p15"/>
            <p:cNvSpPr/>
            <p:nvPr/>
          </p:nvSpPr>
          <p:spPr>
            <a:xfrm>
              <a:off x="1394650" y="2207400"/>
              <a:ext cx="559275" cy="558325"/>
            </a:xfrm>
            <a:custGeom>
              <a:rect b="b" l="l" r="r" t="t"/>
              <a:pathLst>
                <a:path extrusionOk="0" h="22333" w="22371">
                  <a:moveTo>
                    <a:pt x="11186" y="419"/>
                  </a:moveTo>
                  <a:cubicBezTo>
                    <a:pt x="17083" y="419"/>
                    <a:pt x="21876" y="5213"/>
                    <a:pt x="21876" y="11110"/>
                  </a:cubicBezTo>
                  <a:cubicBezTo>
                    <a:pt x="21876" y="17007"/>
                    <a:pt x="17083" y="21800"/>
                    <a:pt x="11186" y="21800"/>
                  </a:cubicBezTo>
                  <a:cubicBezTo>
                    <a:pt x="5289" y="21800"/>
                    <a:pt x="495" y="17007"/>
                    <a:pt x="495" y="11110"/>
                  </a:cubicBezTo>
                  <a:cubicBezTo>
                    <a:pt x="495" y="5213"/>
                    <a:pt x="5289" y="419"/>
                    <a:pt x="11186" y="419"/>
                  </a:cubicBezTo>
                  <a:close/>
                  <a:moveTo>
                    <a:pt x="11186" y="1"/>
                  </a:moveTo>
                  <a:cubicBezTo>
                    <a:pt x="5061" y="1"/>
                    <a:pt x="1" y="4985"/>
                    <a:pt x="1" y="11148"/>
                  </a:cubicBezTo>
                  <a:cubicBezTo>
                    <a:pt x="1" y="17311"/>
                    <a:pt x="5023" y="22333"/>
                    <a:pt x="11186" y="22333"/>
                  </a:cubicBezTo>
                  <a:cubicBezTo>
                    <a:pt x="17311" y="22333"/>
                    <a:pt x="22371" y="17311"/>
                    <a:pt x="22371" y="11148"/>
                  </a:cubicBezTo>
                  <a:cubicBezTo>
                    <a:pt x="22371" y="5023"/>
                    <a:pt x="17311" y="1"/>
                    <a:pt x="11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1260550" y="2071400"/>
              <a:ext cx="827475" cy="827475"/>
            </a:xfrm>
            <a:custGeom>
              <a:rect b="b" l="l" r="r" t="t"/>
              <a:pathLst>
                <a:path extrusionOk="0" h="33099" w="33099">
                  <a:moveTo>
                    <a:pt x="16550" y="2131"/>
                  </a:moveTo>
                  <a:cubicBezTo>
                    <a:pt x="18072" y="2131"/>
                    <a:pt x="19327" y="3387"/>
                    <a:pt x="19327" y="4908"/>
                  </a:cubicBezTo>
                  <a:cubicBezTo>
                    <a:pt x="19251" y="6430"/>
                    <a:pt x="18033" y="7648"/>
                    <a:pt x="16550" y="7648"/>
                  </a:cubicBezTo>
                  <a:cubicBezTo>
                    <a:pt x="15028" y="7648"/>
                    <a:pt x="13811" y="6430"/>
                    <a:pt x="13811" y="4908"/>
                  </a:cubicBezTo>
                  <a:cubicBezTo>
                    <a:pt x="13811" y="3387"/>
                    <a:pt x="15028" y="2131"/>
                    <a:pt x="16550" y="2131"/>
                  </a:cubicBezTo>
                  <a:close/>
                  <a:moveTo>
                    <a:pt x="6930" y="7235"/>
                  </a:moveTo>
                  <a:cubicBezTo>
                    <a:pt x="7465" y="7235"/>
                    <a:pt x="8008" y="7391"/>
                    <a:pt x="8484" y="7724"/>
                  </a:cubicBezTo>
                  <a:cubicBezTo>
                    <a:pt x="9740" y="8561"/>
                    <a:pt x="10044" y="10273"/>
                    <a:pt x="9169" y="11528"/>
                  </a:cubicBezTo>
                  <a:cubicBezTo>
                    <a:pt x="8650" y="12283"/>
                    <a:pt x="7794" y="12702"/>
                    <a:pt x="6919" y="12702"/>
                  </a:cubicBezTo>
                  <a:cubicBezTo>
                    <a:pt x="6384" y="12702"/>
                    <a:pt x="5841" y="12545"/>
                    <a:pt x="5365" y="12213"/>
                  </a:cubicBezTo>
                  <a:cubicBezTo>
                    <a:pt x="4147" y="11376"/>
                    <a:pt x="3805" y="9664"/>
                    <a:pt x="4680" y="8408"/>
                  </a:cubicBezTo>
                  <a:cubicBezTo>
                    <a:pt x="5199" y="7653"/>
                    <a:pt x="6055" y="7235"/>
                    <a:pt x="6930" y="7235"/>
                  </a:cubicBezTo>
                  <a:close/>
                  <a:moveTo>
                    <a:pt x="26131" y="7235"/>
                  </a:moveTo>
                  <a:cubicBezTo>
                    <a:pt x="27006" y="7235"/>
                    <a:pt x="27862" y="7653"/>
                    <a:pt x="28381" y="8408"/>
                  </a:cubicBezTo>
                  <a:cubicBezTo>
                    <a:pt x="29257" y="9664"/>
                    <a:pt x="28914" y="11376"/>
                    <a:pt x="27659" y="12213"/>
                  </a:cubicBezTo>
                  <a:cubicBezTo>
                    <a:pt x="27196" y="12545"/>
                    <a:pt x="26663" y="12702"/>
                    <a:pt x="26131" y="12702"/>
                  </a:cubicBezTo>
                  <a:cubicBezTo>
                    <a:pt x="25262" y="12702"/>
                    <a:pt x="24397" y="12283"/>
                    <a:pt x="23854" y="11528"/>
                  </a:cubicBezTo>
                  <a:cubicBezTo>
                    <a:pt x="23017" y="10273"/>
                    <a:pt x="23322" y="8561"/>
                    <a:pt x="24577" y="7724"/>
                  </a:cubicBezTo>
                  <a:cubicBezTo>
                    <a:pt x="25054" y="7391"/>
                    <a:pt x="25596" y="7235"/>
                    <a:pt x="26131" y="7235"/>
                  </a:cubicBezTo>
                  <a:close/>
                  <a:moveTo>
                    <a:pt x="16550" y="13811"/>
                  </a:moveTo>
                  <a:cubicBezTo>
                    <a:pt x="18072" y="13811"/>
                    <a:pt x="19327" y="15028"/>
                    <a:pt x="19327" y="16550"/>
                  </a:cubicBezTo>
                  <a:cubicBezTo>
                    <a:pt x="19251" y="18072"/>
                    <a:pt x="18033" y="19289"/>
                    <a:pt x="16550" y="19289"/>
                  </a:cubicBezTo>
                  <a:cubicBezTo>
                    <a:pt x="15028" y="19289"/>
                    <a:pt x="13811" y="18072"/>
                    <a:pt x="13811" y="16550"/>
                  </a:cubicBezTo>
                  <a:cubicBezTo>
                    <a:pt x="13811" y="15028"/>
                    <a:pt x="15028" y="13811"/>
                    <a:pt x="16550" y="13811"/>
                  </a:cubicBezTo>
                  <a:close/>
                  <a:moveTo>
                    <a:pt x="6909" y="20400"/>
                  </a:moveTo>
                  <a:cubicBezTo>
                    <a:pt x="7787" y="20400"/>
                    <a:pt x="8648" y="20828"/>
                    <a:pt x="9169" y="21610"/>
                  </a:cubicBezTo>
                  <a:cubicBezTo>
                    <a:pt x="10044" y="22827"/>
                    <a:pt x="9740" y="24539"/>
                    <a:pt x="8484" y="25414"/>
                  </a:cubicBezTo>
                  <a:cubicBezTo>
                    <a:pt x="8016" y="25726"/>
                    <a:pt x="7485" y="25874"/>
                    <a:pt x="6959" y="25874"/>
                  </a:cubicBezTo>
                  <a:cubicBezTo>
                    <a:pt x="6074" y="25874"/>
                    <a:pt x="5205" y="25455"/>
                    <a:pt x="4680" y="24691"/>
                  </a:cubicBezTo>
                  <a:cubicBezTo>
                    <a:pt x="3805" y="23436"/>
                    <a:pt x="4147" y="21724"/>
                    <a:pt x="5365" y="20887"/>
                  </a:cubicBezTo>
                  <a:cubicBezTo>
                    <a:pt x="5838" y="20557"/>
                    <a:pt x="6377" y="20400"/>
                    <a:pt x="6909" y="20400"/>
                  </a:cubicBezTo>
                  <a:close/>
                  <a:moveTo>
                    <a:pt x="26142" y="20400"/>
                  </a:moveTo>
                  <a:cubicBezTo>
                    <a:pt x="26670" y="20400"/>
                    <a:pt x="27200" y="20557"/>
                    <a:pt x="27659" y="20887"/>
                  </a:cubicBezTo>
                  <a:cubicBezTo>
                    <a:pt x="28914" y="21724"/>
                    <a:pt x="29257" y="23436"/>
                    <a:pt x="28381" y="24691"/>
                  </a:cubicBezTo>
                  <a:cubicBezTo>
                    <a:pt x="27857" y="25455"/>
                    <a:pt x="26987" y="25874"/>
                    <a:pt x="26102" y="25874"/>
                  </a:cubicBezTo>
                  <a:cubicBezTo>
                    <a:pt x="25577" y="25874"/>
                    <a:pt x="25045" y="25726"/>
                    <a:pt x="24577" y="25414"/>
                  </a:cubicBezTo>
                  <a:cubicBezTo>
                    <a:pt x="23360" y="24539"/>
                    <a:pt x="23017" y="22827"/>
                    <a:pt x="23854" y="21610"/>
                  </a:cubicBezTo>
                  <a:cubicBezTo>
                    <a:pt x="24399" y="20828"/>
                    <a:pt x="25269" y="20400"/>
                    <a:pt x="26142" y="20400"/>
                  </a:cubicBezTo>
                  <a:close/>
                  <a:moveTo>
                    <a:pt x="16550" y="25414"/>
                  </a:moveTo>
                  <a:cubicBezTo>
                    <a:pt x="18072" y="25414"/>
                    <a:pt x="19327" y="26631"/>
                    <a:pt x="19327" y="28153"/>
                  </a:cubicBezTo>
                  <a:cubicBezTo>
                    <a:pt x="19251" y="29713"/>
                    <a:pt x="18033" y="30930"/>
                    <a:pt x="16550" y="30930"/>
                  </a:cubicBezTo>
                  <a:cubicBezTo>
                    <a:pt x="15028" y="30930"/>
                    <a:pt x="13811" y="29675"/>
                    <a:pt x="13811" y="28153"/>
                  </a:cubicBezTo>
                  <a:cubicBezTo>
                    <a:pt x="13811" y="26631"/>
                    <a:pt x="15028" y="25414"/>
                    <a:pt x="16550" y="25414"/>
                  </a:cubicBezTo>
                  <a:close/>
                  <a:moveTo>
                    <a:pt x="16550" y="1"/>
                  </a:moveTo>
                  <a:cubicBezTo>
                    <a:pt x="7419" y="1"/>
                    <a:pt x="1" y="7419"/>
                    <a:pt x="1" y="16550"/>
                  </a:cubicBezTo>
                  <a:cubicBezTo>
                    <a:pt x="1" y="25680"/>
                    <a:pt x="7419" y="33099"/>
                    <a:pt x="16550" y="33099"/>
                  </a:cubicBezTo>
                  <a:cubicBezTo>
                    <a:pt x="25680" y="33099"/>
                    <a:pt x="33099" y="25680"/>
                    <a:pt x="33099" y="16550"/>
                  </a:cubicBezTo>
                  <a:cubicBezTo>
                    <a:pt x="33061" y="7419"/>
                    <a:pt x="25680" y="1"/>
                    <a:pt x="165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912450" y="2460400"/>
              <a:ext cx="1233600" cy="357650"/>
            </a:xfrm>
            <a:custGeom>
              <a:rect b="b" l="l" r="r" t="t"/>
              <a:pathLst>
                <a:path extrusionOk="0" h="14306" w="49344">
                  <a:moveTo>
                    <a:pt x="48240" y="1"/>
                  </a:moveTo>
                  <a:lnTo>
                    <a:pt x="0" y="8370"/>
                  </a:lnTo>
                  <a:lnTo>
                    <a:pt x="1142" y="14305"/>
                  </a:lnTo>
                  <a:lnTo>
                    <a:pt x="49344" y="5936"/>
                  </a:lnTo>
                  <a:lnTo>
                    <a:pt x="48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1906350" y="2480375"/>
              <a:ext cx="186450" cy="155050"/>
            </a:xfrm>
            <a:custGeom>
              <a:rect b="b" l="l" r="r" t="t"/>
              <a:pathLst>
                <a:path extrusionOk="0" h="6202" w="7458">
                  <a:moveTo>
                    <a:pt x="3805" y="1"/>
                  </a:moveTo>
                  <a:lnTo>
                    <a:pt x="1" y="685"/>
                  </a:lnTo>
                  <a:lnTo>
                    <a:pt x="3691" y="6202"/>
                  </a:lnTo>
                  <a:lnTo>
                    <a:pt x="7457" y="5517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1750375" y="2507950"/>
              <a:ext cx="186425" cy="153150"/>
            </a:xfrm>
            <a:custGeom>
              <a:rect b="b" l="l" r="r" t="t"/>
              <a:pathLst>
                <a:path extrusionOk="0" h="6126" w="7457">
                  <a:moveTo>
                    <a:pt x="3767" y="1"/>
                  </a:moveTo>
                  <a:lnTo>
                    <a:pt x="0" y="648"/>
                  </a:lnTo>
                  <a:lnTo>
                    <a:pt x="3653" y="6126"/>
                  </a:lnTo>
                  <a:lnTo>
                    <a:pt x="7457" y="5517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1580125" y="2537450"/>
              <a:ext cx="187400" cy="153150"/>
            </a:xfrm>
            <a:custGeom>
              <a:rect b="b" l="l" r="r" t="t"/>
              <a:pathLst>
                <a:path extrusionOk="0" h="6126" w="7496">
                  <a:moveTo>
                    <a:pt x="3767" y="0"/>
                  </a:moveTo>
                  <a:lnTo>
                    <a:pt x="0" y="609"/>
                  </a:lnTo>
                  <a:lnTo>
                    <a:pt x="3729" y="6125"/>
                  </a:lnTo>
                  <a:lnTo>
                    <a:pt x="7495" y="5479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1423200" y="2564075"/>
              <a:ext cx="187375" cy="154100"/>
            </a:xfrm>
            <a:custGeom>
              <a:rect b="b" l="l" r="r" t="t"/>
              <a:pathLst>
                <a:path extrusionOk="0" h="6164" w="7495">
                  <a:moveTo>
                    <a:pt x="3766" y="0"/>
                  </a:moveTo>
                  <a:lnTo>
                    <a:pt x="0" y="647"/>
                  </a:lnTo>
                  <a:lnTo>
                    <a:pt x="3728" y="6164"/>
                  </a:lnTo>
                  <a:lnTo>
                    <a:pt x="7495" y="5517"/>
                  </a:lnTo>
                  <a:lnTo>
                    <a:pt x="37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1264350" y="2592600"/>
              <a:ext cx="186450" cy="153150"/>
            </a:xfrm>
            <a:custGeom>
              <a:rect b="b" l="l" r="r" t="t"/>
              <a:pathLst>
                <a:path extrusionOk="0" h="6126" w="7458">
                  <a:moveTo>
                    <a:pt x="3767" y="1"/>
                  </a:moveTo>
                  <a:lnTo>
                    <a:pt x="1" y="609"/>
                  </a:lnTo>
                  <a:lnTo>
                    <a:pt x="3691" y="6126"/>
                  </a:lnTo>
                  <a:lnTo>
                    <a:pt x="7457" y="5517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1107425" y="2619225"/>
              <a:ext cx="186450" cy="154125"/>
            </a:xfrm>
            <a:custGeom>
              <a:rect b="b" l="l" r="r" t="t"/>
              <a:pathLst>
                <a:path extrusionOk="0" h="6165" w="7458">
                  <a:moveTo>
                    <a:pt x="3805" y="1"/>
                  </a:moveTo>
                  <a:lnTo>
                    <a:pt x="0" y="648"/>
                  </a:lnTo>
                  <a:lnTo>
                    <a:pt x="3691" y="6164"/>
                  </a:lnTo>
                  <a:lnTo>
                    <a:pt x="7457" y="5479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951450" y="2645875"/>
              <a:ext cx="185475" cy="154100"/>
            </a:xfrm>
            <a:custGeom>
              <a:rect b="b" l="l" r="r" t="t"/>
              <a:pathLst>
                <a:path extrusionOk="0" h="6164" w="7419">
                  <a:moveTo>
                    <a:pt x="3767" y="0"/>
                  </a:moveTo>
                  <a:lnTo>
                    <a:pt x="0" y="647"/>
                  </a:lnTo>
                  <a:lnTo>
                    <a:pt x="3652" y="6163"/>
                  </a:lnTo>
                  <a:lnTo>
                    <a:pt x="7419" y="5517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1379450" y="3077675"/>
              <a:ext cx="370950" cy="353825"/>
            </a:xfrm>
            <a:custGeom>
              <a:rect b="b" l="l" r="r" t="t"/>
              <a:pathLst>
                <a:path extrusionOk="0" h="14153" w="14838">
                  <a:moveTo>
                    <a:pt x="7419" y="0"/>
                  </a:moveTo>
                  <a:cubicBezTo>
                    <a:pt x="3310" y="0"/>
                    <a:pt x="0" y="3158"/>
                    <a:pt x="0" y="7076"/>
                  </a:cubicBezTo>
                  <a:cubicBezTo>
                    <a:pt x="0" y="10995"/>
                    <a:pt x="3310" y="14153"/>
                    <a:pt x="7419" y="14153"/>
                  </a:cubicBezTo>
                  <a:cubicBezTo>
                    <a:pt x="11527" y="14153"/>
                    <a:pt x="14837" y="10995"/>
                    <a:pt x="14837" y="7076"/>
                  </a:cubicBezTo>
                  <a:cubicBezTo>
                    <a:pt x="14837" y="3158"/>
                    <a:pt x="11527" y="0"/>
                    <a:pt x="7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1516400" y="3149000"/>
              <a:ext cx="144600" cy="211175"/>
            </a:xfrm>
            <a:custGeom>
              <a:rect b="b" l="l" r="r" t="t"/>
              <a:pathLst>
                <a:path extrusionOk="0" h="8447" w="5784">
                  <a:moveTo>
                    <a:pt x="0" y="0"/>
                  </a:moveTo>
                  <a:lnTo>
                    <a:pt x="0" y="8446"/>
                  </a:lnTo>
                  <a:cubicBezTo>
                    <a:pt x="1941" y="7039"/>
                    <a:pt x="3843" y="5555"/>
                    <a:pt x="5783" y="4109"/>
                  </a:cubicBezTo>
                  <a:cubicBezTo>
                    <a:pt x="3843" y="2740"/>
                    <a:pt x="1941" y="137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945725" y="2788525"/>
              <a:ext cx="1206975" cy="861725"/>
            </a:xfrm>
            <a:custGeom>
              <a:rect b="b" l="l" r="r" t="t"/>
              <a:pathLst>
                <a:path extrusionOk="0" h="34469" w="48279">
                  <a:moveTo>
                    <a:pt x="47784" y="457"/>
                  </a:moveTo>
                  <a:lnTo>
                    <a:pt x="47784" y="34012"/>
                  </a:lnTo>
                  <a:lnTo>
                    <a:pt x="457" y="34012"/>
                  </a:lnTo>
                  <a:lnTo>
                    <a:pt x="457" y="457"/>
                  </a:lnTo>
                  <a:close/>
                  <a:moveTo>
                    <a:pt x="1" y="1"/>
                  </a:moveTo>
                  <a:lnTo>
                    <a:pt x="1" y="34469"/>
                  </a:lnTo>
                  <a:lnTo>
                    <a:pt x="48279" y="34469"/>
                  </a:lnTo>
                  <a:lnTo>
                    <a:pt x="482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938125" y="2788525"/>
              <a:ext cx="1226000" cy="151250"/>
            </a:xfrm>
            <a:custGeom>
              <a:rect b="b" l="l" r="r" t="t"/>
              <a:pathLst>
                <a:path extrusionOk="0" h="6050" w="49040">
                  <a:moveTo>
                    <a:pt x="1" y="1"/>
                  </a:moveTo>
                  <a:lnTo>
                    <a:pt x="1" y="6050"/>
                  </a:lnTo>
                  <a:lnTo>
                    <a:pt x="49040" y="6050"/>
                  </a:lnTo>
                  <a:lnTo>
                    <a:pt x="49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993300" y="2788525"/>
              <a:ext cx="160750" cy="151250"/>
            </a:xfrm>
            <a:custGeom>
              <a:rect b="b" l="l" r="r" t="t"/>
              <a:pathLst>
                <a:path extrusionOk="0" h="6050" w="6430">
                  <a:moveTo>
                    <a:pt x="2625" y="1"/>
                  </a:moveTo>
                  <a:lnTo>
                    <a:pt x="0" y="6050"/>
                  </a:lnTo>
                  <a:lnTo>
                    <a:pt x="3805" y="6050"/>
                  </a:lnTo>
                  <a:lnTo>
                    <a:pt x="6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1152125" y="2788525"/>
              <a:ext cx="160750" cy="151250"/>
            </a:xfrm>
            <a:custGeom>
              <a:rect b="b" l="l" r="r" t="t"/>
              <a:pathLst>
                <a:path extrusionOk="0" h="6050" w="6430">
                  <a:moveTo>
                    <a:pt x="2626" y="1"/>
                  </a:moveTo>
                  <a:lnTo>
                    <a:pt x="0" y="6050"/>
                  </a:lnTo>
                  <a:lnTo>
                    <a:pt x="3805" y="6050"/>
                  </a:lnTo>
                  <a:lnTo>
                    <a:pt x="6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1325225" y="2788525"/>
              <a:ext cx="159800" cy="151250"/>
            </a:xfrm>
            <a:custGeom>
              <a:rect b="b" l="l" r="r" t="t"/>
              <a:pathLst>
                <a:path extrusionOk="0" h="6050" w="6392">
                  <a:moveTo>
                    <a:pt x="2588" y="1"/>
                  </a:moveTo>
                  <a:lnTo>
                    <a:pt x="1" y="6050"/>
                  </a:lnTo>
                  <a:lnTo>
                    <a:pt x="3805" y="6050"/>
                  </a:lnTo>
                  <a:lnTo>
                    <a:pt x="63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1484050" y="2788525"/>
              <a:ext cx="160775" cy="151250"/>
            </a:xfrm>
            <a:custGeom>
              <a:rect b="b" l="l" r="r" t="t"/>
              <a:pathLst>
                <a:path extrusionOk="0" h="6050" w="6431">
                  <a:moveTo>
                    <a:pt x="2626" y="1"/>
                  </a:moveTo>
                  <a:lnTo>
                    <a:pt x="1" y="6050"/>
                  </a:lnTo>
                  <a:lnTo>
                    <a:pt x="3805" y="6050"/>
                  </a:lnTo>
                  <a:lnTo>
                    <a:pt x="6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1645750" y="2788525"/>
              <a:ext cx="160750" cy="151250"/>
            </a:xfrm>
            <a:custGeom>
              <a:rect b="b" l="l" r="r" t="t"/>
              <a:pathLst>
                <a:path extrusionOk="0" h="6050" w="6430">
                  <a:moveTo>
                    <a:pt x="2625" y="1"/>
                  </a:moveTo>
                  <a:lnTo>
                    <a:pt x="0" y="6050"/>
                  </a:lnTo>
                  <a:lnTo>
                    <a:pt x="3805" y="6050"/>
                  </a:lnTo>
                  <a:lnTo>
                    <a:pt x="6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1805525" y="2788525"/>
              <a:ext cx="159825" cy="151250"/>
            </a:xfrm>
            <a:custGeom>
              <a:rect b="b" l="l" r="r" t="t"/>
              <a:pathLst>
                <a:path extrusionOk="0" h="6050" w="6393">
                  <a:moveTo>
                    <a:pt x="2550" y="1"/>
                  </a:moveTo>
                  <a:lnTo>
                    <a:pt x="1" y="6050"/>
                  </a:lnTo>
                  <a:lnTo>
                    <a:pt x="3805" y="6050"/>
                  </a:lnTo>
                  <a:lnTo>
                    <a:pt x="63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1964375" y="2788525"/>
              <a:ext cx="160750" cy="151250"/>
            </a:xfrm>
            <a:custGeom>
              <a:rect b="b" l="l" r="r" t="t"/>
              <a:pathLst>
                <a:path extrusionOk="0" h="6050" w="6430">
                  <a:moveTo>
                    <a:pt x="2625" y="1"/>
                  </a:moveTo>
                  <a:lnTo>
                    <a:pt x="0" y="6050"/>
                  </a:lnTo>
                  <a:lnTo>
                    <a:pt x="3805" y="6050"/>
                  </a:lnTo>
                  <a:lnTo>
                    <a:pt x="6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938125" y="2788525"/>
              <a:ext cx="55200" cy="856025"/>
            </a:xfrm>
            <a:custGeom>
              <a:rect b="b" l="l" r="r" t="t"/>
              <a:pathLst>
                <a:path extrusionOk="0" h="34241" w="2208">
                  <a:moveTo>
                    <a:pt x="1" y="1"/>
                  </a:moveTo>
                  <a:lnTo>
                    <a:pt x="1" y="34240"/>
                  </a:lnTo>
                  <a:lnTo>
                    <a:pt x="2207" y="34240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901975" y="2656325"/>
              <a:ext cx="85625" cy="159825"/>
            </a:xfrm>
            <a:custGeom>
              <a:rect b="b" l="l" r="r" t="t"/>
              <a:pathLst>
                <a:path extrusionOk="0" h="6393" w="3425">
                  <a:moveTo>
                    <a:pt x="1789" y="1"/>
                  </a:moveTo>
                  <a:lnTo>
                    <a:pt x="1" y="495"/>
                  </a:lnTo>
                  <a:lnTo>
                    <a:pt x="1599" y="6392"/>
                  </a:lnTo>
                  <a:lnTo>
                    <a:pt x="3425" y="5936"/>
                  </a:lnTo>
                  <a:lnTo>
                    <a:pt x="1789" y="1"/>
                  </a:lnTo>
                  <a:close/>
                </a:path>
              </a:pathLst>
            </a:custGeom>
            <a:solidFill>
              <a:srgbClr val="AB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1806475" y="3012050"/>
              <a:ext cx="163625" cy="16175"/>
            </a:xfrm>
            <a:custGeom>
              <a:rect b="b" l="l" r="r" t="t"/>
              <a:pathLst>
                <a:path extrusionOk="0" h="647" w="6545">
                  <a:moveTo>
                    <a:pt x="267" y="0"/>
                  </a:moveTo>
                  <a:cubicBezTo>
                    <a:pt x="153" y="0"/>
                    <a:pt x="1" y="152"/>
                    <a:pt x="1" y="266"/>
                  </a:cubicBezTo>
                  <a:lnTo>
                    <a:pt x="1" y="381"/>
                  </a:lnTo>
                  <a:cubicBezTo>
                    <a:pt x="1" y="533"/>
                    <a:pt x="115" y="647"/>
                    <a:pt x="267" y="647"/>
                  </a:cubicBezTo>
                  <a:lnTo>
                    <a:pt x="6278" y="647"/>
                  </a:lnTo>
                  <a:cubicBezTo>
                    <a:pt x="6430" y="647"/>
                    <a:pt x="6544" y="533"/>
                    <a:pt x="6544" y="381"/>
                  </a:cubicBezTo>
                  <a:lnTo>
                    <a:pt x="6544" y="266"/>
                  </a:lnTo>
                  <a:cubicBezTo>
                    <a:pt x="6544" y="152"/>
                    <a:pt x="6430" y="0"/>
                    <a:pt x="62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1978625" y="3012050"/>
              <a:ext cx="78975" cy="16175"/>
            </a:xfrm>
            <a:custGeom>
              <a:rect b="b" l="l" r="r" t="t"/>
              <a:pathLst>
                <a:path extrusionOk="0" h="647" w="3159">
                  <a:moveTo>
                    <a:pt x="191" y="0"/>
                  </a:moveTo>
                  <a:cubicBezTo>
                    <a:pt x="77" y="0"/>
                    <a:pt x="1" y="76"/>
                    <a:pt x="1" y="190"/>
                  </a:cubicBezTo>
                  <a:lnTo>
                    <a:pt x="1" y="457"/>
                  </a:lnTo>
                  <a:cubicBezTo>
                    <a:pt x="1" y="571"/>
                    <a:pt x="115" y="647"/>
                    <a:pt x="191" y="647"/>
                  </a:cubicBezTo>
                  <a:lnTo>
                    <a:pt x="2968" y="647"/>
                  </a:lnTo>
                  <a:cubicBezTo>
                    <a:pt x="3082" y="647"/>
                    <a:pt x="3159" y="571"/>
                    <a:pt x="3159" y="457"/>
                  </a:cubicBezTo>
                  <a:lnTo>
                    <a:pt x="3159" y="190"/>
                  </a:lnTo>
                  <a:cubicBezTo>
                    <a:pt x="3159" y="76"/>
                    <a:pt x="3044" y="0"/>
                    <a:pt x="2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1910150" y="3041525"/>
              <a:ext cx="59950" cy="17150"/>
            </a:xfrm>
            <a:custGeom>
              <a:rect b="b" l="l" r="r" t="t"/>
              <a:pathLst>
                <a:path extrusionOk="0" h="686" w="2398">
                  <a:moveTo>
                    <a:pt x="191" y="1"/>
                  </a:moveTo>
                  <a:cubicBezTo>
                    <a:pt x="77" y="1"/>
                    <a:pt x="1" y="115"/>
                    <a:pt x="1" y="191"/>
                  </a:cubicBezTo>
                  <a:lnTo>
                    <a:pt x="1" y="495"/>
                  </a:lnTo>
                  <a:cubicBezTo>
                    <a:pt x="1" y="571"/>
                    <a:pt x="77" y="685"/>
                    <a:pt x="191" y="685"/>
                  </a:cubicBezTo>
                  <a:lnTo>
                    <a:pt x="2207" y="685"/>
                  </a:lnTo>
                  <a:cubicBezTo>
                    <a:pt x="2321" y="685"/>
                    <a:pt x="2397" y="609"/>
                    <a:pt x="2397" y="533"/>
                  </a:cubicBezTo>
                  <a:lnTo>
                    <a:pt x="2397" y="191"/>
                  </a:lnTo>
                  <a:cubicBezTo>
                    <a:pt x="2397" y="115"/>
                    <a:pt x="2321" y="1"/>
                    <a:pt x="2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1806475" y="3040575"/>
              <a:ext cx="95150" cy="18100"/>
            </a:xfrm>
            <a:custGeom>
              <a:rect b="b" l="l" r="r" t="t"/>
              <a:pathLst>
                <a:path extrusionOk="0" h="724" w="3806">
                  <a:moveTo>
                    <a:pt x="229" y="0"/>
                  </a:moveTo>
                  <a:cubicBezTo>
                    <a:pt x="77" y="0"/>
                    <a:pt x="1" y="77"/>
                    <a:pt x="1" y="229"/>
                  </a:cubicBezTo>
                  <a:lnTo>
                    <a:pt x="1" y="457"/>
                  </a:lnTo>
                  <a:cubicBezTo>
                    <a:pt x="1" y="609"/>
                    <a:pt x="77" y="723"/>
                    <a:pt x="229" y="723"/>
                  </a:cubicBezTo>
                  <a:lnTo>
                    <a:pt x="3577" y="723"/>
                  </a:lnTo>
                  <a:cubicBezTo>
                    <a:pt x="3653" y="723"/>
                    <a:pt x="3767" y="609"/>
                    <a:pt x="3805" y="457"/>
                  </a:cubicBezTo>
                  <a:lnTo>
                    <a:pt x="3805" y="229"/>
                  </a:lnTo>
                  <a:cubicBezTo>
                    <a:pt x="3805" y="77"/>
                    <a:pt x="3691" y="0"/>
                    <a:pt x="3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1977675" y="3040575"/>
              <a:ext cx="95150" cy="18100"/>
            </a:xfrm>
            <a:custGeom>
              <a:rect b="b" l="l" r="r" t="t"/>
              <a:pathLst>
                <a:path extrusionOk="0" h="724" w="3806">
                  <a:moveTo>
                    <a:pt x="229" y="0"/>
                  </a:moveTo>
                  <a:cubicBezTo>
                    <a:pt x="77" y="0"/>
                    <a:pt x="1" y="77"/>
                    <a:pt x="1" y="229"/>
                  </a:cubicBezTo>
                  <a:lnTo>
                    <a:pt x="1" y="457"/>
                  </a:lnTo>
                  <a:cubicBezTo>
                    <a:pt x="1" y="609"/>
                    <a:pt x="77" y="723"/>
                    <a:pt x="229" y="723"/>
                  </a:cubicBezTo>
                  <a:lnTo>
                    <a:pt x="3577" y="723"/>
                  </a:lnTo>
                  <a:cubicBezTo>
                    <a:pt x="3691" y="723"/>
                    <a:pt x="3805" y="609"/>
                    <a:pt x="3805" y="457"/>
                  </a:cubicBezTo>
                  <a:lnTo>
                    <a:pt x="3805" y="229"/>
                  </a:lnTo>
                  <a:cubicBezTo>
                    <a:pt x="3805" y="77"/>
                    <a:pt x="3691" y="0"/>
                    <a:pt x="3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937175" y="2787575"/>
              <a:ext cx="127475" cy="1925"/>
            </a:xfrm>
            <a:custGeom>
              <a:rect b="b" l="l" r="r" t="t"/>
              <a:pathLst>
                <a:path extrusionOk="0" h="77" w="5099">
                  <a:moveTo>
                    <a:pt x="39" y="1"/>
                  </a:moveTo>
                  <a:cubicBezTo>
                    <a:pt x="39" y="1"/>
                    <a:pt x="0" y="1"/>
                    <a:pt x="0" y="39"/>
                  </a:cubicBezTo>
                  <a:cubicBezTo>
                    <a:pt x="0" y="39"/>
                    <a:pt x="0" y="77"/>
                    <a:pt x="39" y="77"/>
                  </a:cubicBezTo>
                  <a:lnTo>
                    <a:pt x="5060" y="77"/>
                  </a:lnTo>
                  <a:cubicBezTo>
                    <a:pt x="5098" y="77"/>
                    <a:pt x="5098" y="77"/>
                    <a:pt x="5098" y="39"/>
                  </a:cubicBezTo>
                  <a:cubicBezTo>
                    <a:pt x="5098" y="39"/>
                    <a:pt x="5098" y="1"/>
                    <a:pt x="5060" y="1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686075" y="2165850"/>
              <a:ext cx="356700" cy="269475"/>
            </a:xfrm>
            <a:custGeom>
              <a:rect b="b" l="l" r="r" t="t"/>
              <a:pathLst>
                <a:path extrusionOk="0" h="10779" w="14268">
                  <a:moveTo>
                    <a:pt x="8051" y="1"/>
                  </a:moveTo>
                  <a:cubicBezTo>
                    <a:pt x="7249" y="1"/>
                    <a:pt x="6580" y="283"/>
                    <a:pt x="6202" y="788"/>
                  </a:cubicBezTo>
                  <a:cubicBezTo>
                    <a:pt x="5669" y="1435"/>
                    <a:pt x="5784" y="2462"/>
                    <a:pt x="5860" y="2880"/>
                  </a:cubicBezTo>
                  <a:cubicBezTo>
                    <a:pt x="4452" y="3299"/>
                    <a:pt x="3881" y="3908"/>
                    <a:pt x="3577" y="4440"/>
                  </a:cubicBezTo>
                  <a:cubicBezTo>
                    <a:pt x="3387" y="4783"/>
                    <a:pt x="3387" y="4973"/>
                    <a:pt x="3120" y="5239"/>
                  </a:cubicBezTo>
                  <a:cubicBezTo>
                    <a:pt x="2474" y="5886"/>
                    <a:pt x="1713" y="5543"/>
                    <a:pt x="1332" y="6076"/>
                  </a:cubicBezTo>
                  <a:cubicBezTo>
                    <a:pt x="1066" y="6457"/>
                    <a:pt x="1332" y="6723"/>
                    <a:pt x="1066" y="7141"/>
                  </a:cubicBezTo>
                  <a:cubicBezTo>
                    <a:pt x="762" y="7636"/>
                    <a:pt x="305" y="7598"/>
                    <a:pt x="115" y="7978"/>
                  </a:cubicBezTo>
                  <a:cubicBezTo>
                    <a:pt x="39" y="8168"/>
                    <a:pt x="1" y="8435"/>
                    <a:pt x="305" y="8967"/>
                  </a:cubicBezTo>
                  <a:cubicBezTo>
                    <a:pt x="876" y="9538"/>
                    <a:pt x="1637" y="10071"/>
                    <a:pt x="2588" y="10413"/>
                  </a:cubicBezTo>
                  <a:cubicBezTo>
                    <a:pt x="3323" y="10672"/>
                    <a:pt x="4053" y="10779"/>
                    <a:pt x="4758" y="10779"/>
                  </a:cubicBezTo>
                  <a:cubicBezTo>
                    <a:pt x="7775" y="10779"/>
                    <a:pt x="10314" y="8826"/>
                    <a:pt x="10653" y="8549"/>
                  </a:cubicBezTo>
                  <a:cubicBezTo>
                    <a:pt x="10729" y="8397"/>
                    <a:pt x="10729" y="8321"/>
                    <a:pt x="10767" y="8207"/>
                  </a:cubicBezTo>
                  <a:cubicBezTo>
                    <a:pt x="10805" y="8359"/>
                    <a:pt x="10805" y="8435"/>
                    <a:pt x="10843" y="8549"/>
                  </a:cubicBezTo>
                  <a:lnTo>
                    <a:pt x="11300" y="8549"/>
                  </a:lnTo>
                  <a:cubicBezTo>
                    <a:pt x="11300" y="8397"/>
                    <a:pt x="11338" y="8207"/>
                    <a:pt x="11338" y="8054"/>
                  </a:cubicBezTo>
                  <a:cubicBezTo>
                    <a:pt x="11414" y="8207"/>
                    <a:pt x="11528" y="8397"/>
                    <a:pt x="11566" y="8549"/>
                  </a:cubicBezTo>
                  <a:lnTo>
                    <a:pt x="13392" y="8549"/>
                  </a:lnTo>
                  <a:cubicBezTo>
                    <a:pt x="13621" y="8435"/>
                    <a:pt x="13849" y="8245"/>
                    <a:pt x="13887" y="8016"/>
                  </a:cubicBezTo>
                  <a:cubicBezTo>
                    <a:pt x="13887" y="7674"/>
                    <a:pt x="13430" y="7560"/>
                    <a:pt x="13392" y="7103"/>
                  </a:cubicBezTo>
                  <a:cubicBezTo>
                    <a:pt x="13316" y="6647"/>
                    <a:pt x="13735" y="6495"/>
                    <a:pt x="14001" y="5772"/>
                  </a:cubicBezTo>
                  <a:cubicBezTo>
                    <a:pt x="14267" y="5087"/>
                    <a:pt x="14267" y="4060"/>
                    <a:pt x="13811" y="3679"/>
                  </a:cubicBezTo>
                  <a:cubicBezTo>
                    <a:pt x="13686" y="3586"/>
                    <a:pt x="13567" y="3562"/>
                    <a:pt x="13442" y="3562"/>
                  </a:cubicBezTo>
                  <a:cubicBezTo>
                    <a:pt x="13320" y="3562"/>
                    <a:pt x="13191" y="3584"/>
                    <a:pt x="13044" y="3584"/>
                  </a:cubicBezTo>
                  <a:cubicBezTo>
                    <a:pt x="12974" y="3584"/>
                    <a:pt x="12901" y="3580"/>
                    <a:pt x="12822" y="3565"/>
                  </a:cubicBezTo>
                  <a:cubicBezTo>
                    <a:pt x="12289" y="3451"/>
                    <a:pt x="11604" y="2918"/>
                    <a:pt x="10996" y="1130"/>
                  </a:cubicBezTo>
                  <a:cubicBezTo>
                    <a:pt x="9995" y="350"/>
                    <a:pt x="8941" y="1"/>
                    <a:pt x="80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679425" y="2146725"/>
              <a:ext cx="280600" cy="228100"/>
            </a:xfrm>
            <a:custGeom>
              <a:rect b="b" l="l" r="r" t="t"/>
              <a:pathLst>
                <a:path extrusionOk="0" h="9124" w="11224">
                  <a:moveTo>
                    <a:pt x="8543" y="1"/>
                  </a:moveTo>
                  <a:cubicBezTo>
                    <a:pt x="7925" y="1"/>
                    <a:pt x="7354" y="171"/>
                    <a:pt x="6887" y="526"/>
                  </a:cubicBezTo>
                  <a:cubicBezTo>
                    <a:pt x="6278" y="982"/>
                    <a:pt x="5859" y="1591"/>
                    <a:pt x="5707" y="2276"/>
                  </a:cubicBezTo>
                  <a:cubicBezTo>
                    <a:pt x="5593" y="2656"/>
                    <a:pt x="5593" y="3037"/>
                    <a:pt x="5707" y="3417"/>
                  </a:cubicBezTo>
                  <a:cubicBezTo>
                    <a:pt x="4604" y="3760"/>
                    <a:pt x="3843" y="4254"/>
                    <a:pt x="3463" y="4977"/>
                  </a:cubicBezTo>
                  <a:lnTo>
                    <a:pt x="3310" y="5281"/>
                  </a:lnTo>
                  <a:cubicBezTo>
                    <a:pt x="3272" y="5471"/>
                    <a:pt x="3234" y="5548"/>
                    <a:pt x="3044" y="5738"/>
                  </a:cubicBezTo>
                  <a:cubicBezTo>
                    <a:pt x="2702" y="6080"/>
                    <a:pt x="2435" y="6118"/>
                    <a:pt x="2093" y="6156"/>
                  </a:cubicBezTo>
                  <a:cubicBezTo>
                    <a:pt x="1751" y="6232"/>
                    <a:pt x="1446" y="6270"/>
                    <a:pt x="1256" y="6537"/>
                  </a:cubicBezTo>
                  <a:cubicBezTo>
                    <a:pt x="1142" y="6727"/>
                    <a:pt x="1142" y="6879"/>
                    <a:pt x="1142" y="7069"/>
                  </a:cubicBezTo>
                  <a:cubicBezTo>
                    <a:pt x="1142" y="7260"/>
                    <a:pt x="1142" y="7412"/>
                    <a:pt x="990" y="7640"/>
                  </a:cubicBezTo>
                  <a:cubicBezTo>
                    <a:pt x="837" y="7868"/>
                    <a:pt x="609" y="7982"/>
                    <a:pt x="419" y="8058"/>
                  </a:cubicBezTo>
                  <a:cubicBezTo>
                    <a:pt x="229" y="8173"/>
                    <a:pt x="77" y="8249"/>
                    <a:pt x="39" y="8439"/>
                  </a:cubicBezTo>
                  <a:cubicBezTo>
                    <a:pt x="1" y="8629"/>
                    <a:pt x="153" y="8895"/>
                    <a:pt x="419" y="9124"/>
                  </a:cubicBezTo>
                  <a:cubicBezTo>
                    <a:pt x="457" y="9086"/>
                    <a:pt x="457" y="9086"/>
                    <a:pt x="419" y="8933"/>
                  </a:cubicBezTo>
                  <a:cubicBezTo>
                    <a:pt x="229" y="8743"/>
                    <a:pt x="153" y="8553"/>
                    <a:pt x="153" y="8401"/>
                  </a:cubicBezTo>
                  <a:cubicBezTo>
                    <a:pt x="153" y="8249"/>
                    <a:pt x="267" y="8211"/>
                    <a:pt x="457" y="8135"/>
                  </a:cubicBezTo>
                  <a:cubicBezTo>
                    <a:pt x="647" y="8020"/>
                    <a:pt x="914" y="7944"/>
                    <a:pt x="1104" y="7640"/>
                  </a:cubicBezTo>
                  <a:cubicBezTo>
                    <a:pt x="1218" y="7412"/>
                    <a:pt x="1218" y="7222"/>
                    <a:pt x="1218" y="7031"/>
                  </a:cubicBezTo>
                  <a:cubicBezTo>
                    <a:pt x="1218" y="6879"/>
                    <a:pt x="1218" y="6727"/>
                    <a:pt x="1332" y="6537"/>
                  </a:cubicBezTo>
                  <a:cubicBezTo>
                    <a:pt x="1446" y="6308"/>
                    <a:pt x="1751" y="6270"/>
                    <a:pt x="2055" y="6232"/>
                  </a:cubicBezTo>
                  <a:cubicBezTo>
                    <a:pt x="2359" y="6156"/>
                    <a:pt x="2702" y="6118"/>
                    <a:pt x="3044" y="5776"/>
                  </a:cubicBezTo>
                  <a:cubicBezTo>
                    <a:pt x="3234" y="5586"/>
                    <a:pt x="3272" y="5471"/>
                    <a:pt x="3386" y="5281"/>
                  </a:cubicBezTo>
                  <a:lnTo>
                    <a:pt x="3501" y="4977"/>
                  </a:lnTo>
                  <a:cubicBezTo>
                    <a:pt x="3881" y="4330"/>
                    <a:pt x="4642" y="3798"/>
                    <a:pt x="5745" y="3455"/>
                  </a:cubicBezTo>
                  <a:cubicBezTo>
                    <a:pt x="5783" y="3455"/>
                    <a:pt x="5783" y="3455"/>
                    <a:pt x="5783" y="3417"/>
                  </a:cubicBezTo>
                  <a:cubicBezTo>
                    <a:pt x="5707" y="3037"/>
                    <a:pt x="5707" y="2656"/>
                    <a:pt x="5783" y="2276"/>
                  </a:cubicBezTo>
                  <a:cubicBezTo>
                    <a:pt x="5897" y="1667"/>
                    <a:pt x="6316" y="1096"/>
                    <a:pt x="6925" y="602"/>
                  </a:cubicBezTo>
                  <a:cubicBezTo>
                    <a:pt x="7376" y="279"/>
                    <a:pt x="7924" y="121"/>
                    <a:pt x="8518" y="121"/>
                  </a:cubicBezTo>
                  <a:cubicBezTo>
                    <a:pt x="9325" y="121"/>
                    <a:pt x="10217" y="413"/>
                    <a:pt x="11071" y="982"/>
                  </a:cubicBezTo>
                  <a:cubicBezTo>
                    <a:pt x="11090" y="1001"/>
                    <a:pt x="11119" y="1011"/>
                    <a:pt x="11143" y="1011"/>
                  </a:cubicBezTo>
                  <a:cubicBezTo>
                    <a:pt x="11166" y="1011"/>
                    <a:pt x="11186" y="1001"/>
                    <a:pt x="11186" y="982"/>
                  </a:cubicBezTo>
                  <a:cubicBezTo>
                    <a:pt x="11224" y="944"/>
                    <a:pt x="11224" y="906"/>
                    <a:pt x="11186" y="906"/>
                  </a:cubicBezTo>
                  <a:cubicBezTo>
                    <a:pt x="10309" y="315"/>
                    <a:pt x="9382" y="1"/>
                    <a:pt x="8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1031325" y="1993425"/>
              <a:ext cx="123675" cy="177875"/>
            </a:xfrm>
            <a:custGeom>
              <a:rect b="b" l="l" r="r" t="t"/>
              <a:pathLst>
                <a:path extrusionOk="0" h="7115" w="4947">
                  <a:moveTo>
                    <a:pt x="2550" y="0"/>
                  </a:moveTo>
                  <a:cubicBezTo>
                    <a:pt x="2512" y="419"/>
                    <a:pt x="2360" y="1370"/>
                    <a:pt x="1675" y="2321"/>
                  </a:cubicBezTo>
                  <a:cubicBezTo>
                    <a:pt x="1028" y="3120"/>
                    <a:pt x="381" y="3500"/>
                    <a:pt x="1" y="3690"/>
                  </a:cubicBezTo>
                  <a:cubicBezTo>
                    <a:pt x="610" y="3690"/>
                    <a:pt x="1028" y="3804"/>
                    <a:pt x="1370" y="3919"/>
                  </a:cubicBezTo>
                  <a:cubicBezTo>
                    <a:pt x="1370" y="3919"/>
                    <a:pt x="1713" y="4071"/>
                    <a:pt x="1979" y="4299"/>
                  </a:cubicBezTo>
                  <a:cubicBezTo>
                    <a:pt x="3006" y="5060"/>
                    <a:pt x="3387" y="6886"/>
                    <a:pt x="3463" y="7114"/>
                  </a:cubicBezTo>
                  <a:cubicBezTo>
                    <a:pt x="3197" y="5821"/>
                    <a:pt x="3387" y="4756"/>
                    <a:pt x="3767" y="4223"/>
                  </a:cubicBezTo>
                  <a:cubicBezTo>
                    <a:pt x="3996" y="3804"/>
                    <a:pt x="4376" y="3500"/>
                    <a:pt x="4376" y="3500"/>
                  </a:cubicBezTo>
                  <a:cubicBezTo>
                    <a:pt x="4566" y="3310"/>
                    <a:pt x="4794" y="3234"/>
                    <a:pt x="4947" y="3120"/>
                  </a:cubicBezTo>
                  <a:cubicBezTo>
                    <a:pt x="4604" y="3044"/>
                    <a:pt x="4224" y="2891"/>
                    <a:pt x="3805" y="2549"/>
                  </a:cubicBezTo>
                  <a:cubicBezTo>
                    <a:pt x="2664" y="1636"/>
                    <a:pt x="2550" y="266"/>
                    <a:pt x="2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1220600" y="2159850"/>
              <a:ext cx="63750" cy="92300"/>
            </a:xfrm>
            <a:custGeom>
              <a:rect b="b" l="l" r="r" t="t"/>
              <a:pathLst>
                <a:path extrusionOk="0" h="3692" w="2550">
                  <a:moveTo>
                    <a:pt x="1332" y="1"/>
                  </a:moveTo>
                  <a:cubicBezTo>
                    <a:pt x="1256" y="229"/>
                    <a:pt x="1218" y="762"/>
                    <a:pt x="838" y="1218"/>
                  </a:cubicBezTo>
                  <a:cubicBezTo>
                    <a:pt x="571" y="1637"/>
                    <a:pt x="191" y="1827"/>
                    <a:pt x="1" y="1941"/>
                  </a:cubicBezTo>
                  <a:cubicBezTo>
                    <a:pt x="305" y="1941"/>
                    <a:pt x="495" y="2017"/>
                    <a:pt x="685" y="2093"/>
                  </a:cubicBezTo>
                  <a:cubicBezTo>
                    <a:pt x="685" y="2093"/>
                    <a:pt x="876" y="2131"/>
                    <a:pt x="1028" y="2283"/>
                  </a:cubicBezTo>
                  <a:cubicBezTo>
                    <a:pt x="1560" y="2702"/>
                    <a:pt x="1751" y="3653"/>
                    <a:pt x="1789" y="3691"/>
                  </a:cubicBezTo>
                  <a:cubicBezTo>
                    <a:pt x="1637" y="3044"/>
                    <a:pt x="1751" y="2474"/>
                    <a:pt x="1941" y="2169"/>
                  </a:cubicBezTo>
                  <a:cubicBezTo>
                    <a:pt x="2093" y="1941"/>
                    <a:pt x="2283" y="1789"/>
                    <a:pt x="2283" y="1789"/>
                  </a:cubicBezTo>
                  <a:cubicBezTo>
                    <a:pt x="2359" y="1713"/>
                    <a:pt x="2474" y="1637"/>
                    <a:pt x="2550" y="1599"/>
                  </a:cubicBezTo>
                  <a:cubicBezTo>
                    <a:pt x="2397" y="1561"/>
                    <a:pt x="2169" y="1523"/>
                    <a:pt x="1979" y="1332"/>
                  </a:cubicBezTo>
                  <a:cubicBezTo>
                    <a:pt x="1370" y="838"/>
                    <a:pt x="1332" y="115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1120750" y="2265425"/>
              <a:ext cx="45675" cy="68500"/>
            </a:xfrm>
            <a:custGeom>
              <a:rect b="b" l="l" r="r" t="t"/>
              <a:pathLst>
                <a:path extrusionOk="0" h="2740" w="1827">
                  <a:moveTo>
                    <a:pt x="951" y="1"/>
                  </a:moveTo>
                  <a:cubicBezTo>
                    <a:pt x="951" y="191"/>
                    <a:pt x="875" y="533"/>
                    <a:pt x="609" y="914"/>
                  </a:cubicBezTo>
                  <a:cubicBezTo>
                    <a:pt x="419" y="1180"/>
                    <a:pt x="114" y="1370"/>
                    <a:pt x="0" y="1408"/>
                  </a:cubicBezTo>
                  <a:cubicBezTo>
                    <a:pt x="228" y="1408"/>
                    <a:pt x="380" y="1484"/>
                    <a:pt x="495" y="1522"/>
                  </a:cubicBezTo>
                  <a:cubicBezTo>
                    <a:pt x="495" y="1522"/>
                    <a:pt x="647" y="1560"/>
                    <a:pt x="761" y="1675"/>
                  </a:cubicBezTo>
                  <a:cubicBezTo>
                    <a:pt x="1005" y="1864"/>
                    <a:pt x="1152" y="2286"/>
                    <a:pt x="1217" y="2541"/>
                  </a:cubicBezTo>
                  <a:lnTo>
                    <a:pt x="1217" y="2541"/>
                  </a:lnTo>
                  <a:cubicBezTo>
                    <a:pt x="1165" y="2165"/>
                    <a:pt x="1240" y="1837"/>
                    <a:pt x="1370" y="1675"/>
                  </a:cubicBezTo>
                  <a:cubicBezTo>
                    <a:pt x="1446" y="1484"/>
                    <a:pt x="1598" y="1370"/>
                    <a:pt x="1598" y="1370"/>
                  </a:cubicBezTo>
                  <a:cubicBezTo>
                    <a:pt x="1712" y="1332"/>
                    <a:pt x="1788" y="1294"/>
                    <a:pt x="1826" y="1218"/>
                  </a:cubicBezTo>
                  <a:cubicBezTo>
                    <a:pt x="1750" y="1180"/>
                    <a:pt x="1560" y="1142"/>
                    <a:pt x="1408" y="990"/>
                  </a:cubicBezTo>
                  <a:cubicBezTo>
                    <a:pt x="989" y="647"/>
                    <a:pt x="951" y="77"/>
                    <a:pt x="951" y="1"/>
                  </a:cubicBezTo>
                  <a:close/>
                  <a:moveTo>
                    <a:pt x="1217" y="2541"/>
                  </a:moveTo>
                  <a:cubicBezTo>
                    <a:pt x="1226" y="2606"/>
                    <a:pt x="1239" y="2672"/>
                    <a:pt x="1255" y="2740"/>
                  </a:cubicBezTo>
                  <a:cubicBezTo>
                    <a:pt x="1255" y="2718"/>
                    <a:pt x="1243" y="2643"/>
                    <a:pt x="1217" y="25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590025" y="2721000"/>
              <a:ext cx="41875" cy="61850"/>
            </a:xfrm>
            <a:custGeom>
              <a:rect b="b" l="l" r="r" t="t"/>
              <a:pathLst>
                <a:path extrusionOk="0" h="2474" w="1675">
                  <a:moveTo>
                    <a:pt x="875" y="1"/>
                  </a:moveTo>
                  <a:cubicBezTo>
                    <a:pt x="875" y="115"/>
                    <a:pt x="799" y="457"/>
                    <a:pt x="571" y="800"/>
                  </a:cubicBezTo>
                  <a:cubicBezTo>
                    <a:pt x="381" y="1066"/>
                    <a:pt x="153" y="1218"/>
                    <a:pt x="0" y="1256"/>
                  </a:cubicBezTo>
                  <a:cubicBezTo>
                    <a:pt x="191" y="1256"/>
                    <a:pt x="381" y="1332"/>
                    <a:pt x="495" y="1370"/>
                  </a:cubicBezTo>
                  <a:cubicBezTo>
                    <a:pt x="495" y="1370"/>
                    <a:pt x="609" y="1408"/>
                    <a:pt x="723" y="1522"/>
                  </a:cubicBezTo>
                  <a:cubicBezTo>
                    <a:pt x="926" y="1680"/>
                    <a:pt x="1049" y="1959"/>
                    <a:pt x="1107" y="2175"/>
                  </a:cubicBezTo>
                  <a:lnTo>
                    <a:pt x="1107" y="2175"/>
                  </a:lnTo>
                  <a:cubicBezTo>
                    <a:pt x="1089" y="1854"/>
                    <a:pt x="1138" y="1593"/>
                    <a:pt x="1256" y="1446"/>
                  </a:cubicBezTo>
                  <a:cubicBezTo>
                    <a:pt x="1332" y="1332"/>
                    <a:pt x="1484" y="1218"/>
                    <a:pt x="1484" y="1218"/>
                  </a:cubicBezTo>
                  <a:cubicBezTo>
                    <a:pt x="1522" y="1142"/>
                    <a:pt x="1636" y="1142"/>
                    <a:pt x="1674" y="1066"/>
                  </a:cubicBezTo>
                  <a:cubicBezTo>
                    <a:pt x="1560" y="1066"/>
                    <a:pt x="1446" y="990"/>
                    <a:pt x="1294" y="876"/>
                  </a:cubicBezTo>
                  <a:cubicBezTo>
                    <a:pt x="913" y="571"/>
                    <a:pt x="875" y="77"/>
                    <a:pt x="875" y="1"/>
                  </a:cubicBezTo>
                  <a:close/>
                  <a:moveTo>
                    <a:pt x="1107" y="2175"/>
                  </a:moveTo>
                  <a:lnTo>
                    <a:pt x="1107" y="2175"/>
                  </a:lnTo>
                  <a:cubicBezTo>
                    <a:pt x="1113" y="2270"/>
                    <a:pt x="1124" y="2370"/>
                    <a:pt x="1142" y="2474"/>
                  </a:cubicBezTo>
                  <a:cubicBezTo>
                    <a:pt x="1157" y="2443"/>
                    <a:pt x="1147" y="2324"/>
                    <a:pt x="1107" y="21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528200" y="2612575"/>
              <a:ext cx="60900" cy="88475"/>
            </a:xfrm>
            <a:custGeom>
              <a:rect b="b" l="l" r="r" t="t"/>
              <a:pathLst>
                <a:path extrusionOk="0" h="3539" w="2436">
                  <a:moveTo>
                    <a:pt x="1256" y="1"/>
                  </a:moveTo>
                  <a:cubicBezTo>
                    <a:pt x="1256" y="229"/>
                    <a:pt x="1180" y="685"/>
                    <a:pt x="799" y="1180"/>
                  </a:cubicBezTo>
                  <a:cubicBezTo>
                    <a:pt x="533" y="1560"/>
                    <a:pt x="191" y="1751"/>
                    <a:pt x="0" y="1865"/>
                  </a:cubicBezTo>
                  <a:cubicBezTo>
                    <a:pt x="305" y="1865"/>
                    <a:pt x="533" y="1941"/>
                    <a:pt x="685" y="1979"/>
                  </a:cubicBezTo>
                  <a:cubicBezTo>
                    <a:pt x="685" y="1979"/>
                    <a:pt x="875" y="2055"/>
                    <a:pt x="990" y="2169"/>
                  </a:cubicBezTo>
                  <a:cubicBezTo>
                    <a:pt x="1357" y="2452"/>
                    <a:pt x="1557" y="3029"/>
                    <a:pt x="1635" y="3338"/>
                  </a:cubicBezTo>
                  <a:lnTo>
                    <a:pt x="1635" y="3338"/>
                  </a:lnTo>
                  <a:cubicBezTo>
                    <a:pt x="1547" y="2783"/>
                    <a:pt x="1656" y="2331"/>
                    <a:pt x="1827" y="2093"/>
                  </a:cubicBezTo>
                  <a:cubicBezTo>
                    <a:pt x="1941" y="1903"/>
                    <a:pt x="2131" y="1751"/>
                    <a:pt x="2131" y="1751"/>
                  </a:cubicBezTo>
                  <a:cubicBezTo>
                    <a:pt x="2245" y="1637"/>
                    <a:pt x="2321" y="1599"/>
                    <a:pt x="2435" y="1560"/>
                  </a:cubicBezTo>
                  <a:cubicBezTo>
                    <a:pt x="2283" y="1522"/>
                    <a:pt x="2055" y="1408"/>
                    <a:pt x="1865" y="1256"/>
                  </a:cubicBezTo>
                  <a:cubicBezTo>
                    <a:pt x="1294" y="838"/>
                    <a:pt x="1256" y="115"/>
                    <a:pt x="1256" y="1"/>
                  </a:cubicBezTo>
                  <a:close/>
                  <a:moveTo>
                    <a:pt x="1635" y="3338"/>
                  </a:moveTo>
                  <a:lnTo>
                    <a:pt x="1635" y="3338"/>
                  </a:lnTo>
                  <a:cubicBezTo>
                    <a:pt x="1645" y="3404"/>
                    <a:pt x="1658" y="3471"/>
                    <a:pt x="1674" y="3539"/>
                  </a:cubicBezTo>
                  <a:cubicBezTo>
                    <a:pt x="1674" y="3519"/>
                    <a:pt x="1662" y="3445"/>
                    <a:pt x="1635" y="33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2173600" y="2662025"/>
              <a:ext cx="60900" cy="89450"/>
            </a:xfrm>
            <a:custGeom>
              <a:rect b="b" l="l" r="r" t="t"/>
              <a:pathLst>
                <a:path extrusionOk="0" h="3578" w="2436">
                  <a:moveTo>
                    <a:pt x="1256" y="1"/>
                  </a:moveTo>
                  <a:cubicBezTo>
                    <a:pt x="1256" y="229"/>
                    <a:pt x="1180" y="724"/>
                    <a:pt x="800" y="1180"/>
                  </a:cubicBezTo>
                  <a:cubicBezTo>
                    <a:pt x="534" y="1599"/>
                    <a:pt x="191" y="1789"/>
                    <a:pt x="1" y="1865"/>
                  </a:cubicBezTo>
                  <a:cubicBezTo>
                    <a:pt x="305" y="1865"/>
                    <a:pt x="534" y="1979"/>
                    <a:pt x="686" y="2017"/>
                  </a:cubicBezTo>
                  <a:cubicBezTo>
                    <a:pt x="686" y="2017"/>
                    <a:pt x="876" y="2055"/>
                    <a:pt x="990" y="2208"/>
                  </a:cubicBezTo>
                  <a:cubicBezTo>
                    <a:pt x="1371" y="2501"/>
                    <a:pt x="1572" y="3133"/>
                    <a:pt x="1643" y="3425"/>
                  </a:cubicBezTo>
                  <a:lnTo>
                    <a:pt x="1643" y="3425"/>
                  </a:lnTo>
                  <a:cubicBezTo>
                    <a:pt x="1541" y="2847"/>
                    <a:pt x="1652" y="2373"/>
                    <a:pt x="1827" y="2093"/>
                  </a:cubicBezTo>
                  <a:cubicBezTo>
                    <a:pt x="1941" y="1903"/>
                    <a:pt x="2131" y="1789"/>
                    <a:pt x="2131" y="1789"/>
                  </a:cubicBezTo>
                  <a:cubicBezTo>
                    <a:pt x="2246" y="1675"/>
                    <a:pt x="2322" y="1637"/>
                    <a:pt x="2436" y="1561"/>
                  </a:cubicBezTo>
                  <a:cubicBezTo>
                    <a:pt x="2284" y="1523"/>
                    <a:pt x="2055" y="1447"/>
                    <a:pt x="1865" y="1294"/>
                  </a:cubicBezTo>
                  <a:cubicBezTo>
                    <a:pt x="1294" y="876"/>
                    <a:pt x="1256" y="153"/>
                    <a:pt x="1256" y="1"/>
                  </a:cubicBezTo>
                  <a:close/>
                  <a:moveTo>
                    <a:pt x="1643" y="3425"/>
                  </a:moveTo>
                  <a:cubicBezTo>
                    <a:pt x="1652" y="3475"/>
                    <a:pt x="1663" y="3526"/>
                    <a:pt x="1675" y="3577"/>
                  </a:cubicBezTo>
                  <a:cubicBezTo>
                    <a:pt x="1675" y="3568"/>
                    <a:pt x="1665" y="3512"/>
                    <a:pt x="1643" y="34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2236375" y="2526025"/>
              <a:ext cx="84675" cy="120825"/>
            </a:xfrm>
            <a:custGeom>
              <a:rect b="b" l="l" r="r" t="t"/>
              <a:pathLst>
                <a:path extrusionOk="0" h="4833" w="3387">
                  <a:moveTo>
                    <a:pt x="1789" y="1"/>
                  </a:moveTo>
                  <a:cubicBezTo>
                    <a:pt x="1713" y="267"/>
                    <a:pt x="1637" y="952"/>
                    <a:pt x="1142" y="1599"/>
                  </a:cubicBezTo>
                  <a:cubicBezTo>
                    <a:pt x="724" y="2131"/>
                    <a:pt x="267" y="2359"/>
                    <a:pt x="1" y="2512"/>
                  </a:cubicBezTo>
                  <a:cubicBezTo>
                    <a:pt x="82" y="2505"/>
                    <a:pt x="157" y="2502"/>
                    <a:pt x="226" y="2502"/>
                  </a:cubicBezTo>
                  <a:cubicBezTo>
                    <a:pt x="551" y="2502"/>
                    <a:pt x="764" y="2570"/>
                    <a:pt x="952" y="2664"/>
                  </a:cubicBezTo>
                  <a:cubicBezTo>
                    <a:pt x="952" y="2664"/>
                    <a:pt x="1218" y="2778"/>
                    <a:pt x="1409" y="2930"/>
                  </a:cubicBezTo>
                  <a:cubicBezTo>
                    <a:pt x="2093" y="3463"/>
                    <a:pt x="2360" y="4680"/>
                    <a:pt x="2398" y="4832"/>
                  </a:cubicBezTo>
                  <a:cubicBezTo>
                    <a:pt x="2207" y="3919"/>
                    <a:pt x="2360" y="3234"/>
                    <a:pt x="2588" y="2854"/>
                  </a:cubicBezTo>
                  <a:cubicBezTo>
                    <a:pt x="2778" y="2550"/>
                    <a:pt x="3006" y="2359"/>
                    <a:pt x="3006" y="2359"/>
                  </a:cubicBezTo>
                  <a:cubicBezTo>
                    <a:pt x="3159" y="2283"/>
                    <a:pt x="3311" y="2169"/>
                    <a:pt x="3387" y="2131"/>
                  </a:cubicBezTo>
                  <a:cubicBezTo>
                    <a:pt x="3197" y="2093"/>
                    <a:pt x="2930" y="1979"/>
                    <a:pt x="2626" y="1751"/>
                  </a:cubicBezTo>
                  <a:cubicBezTo>
                    <a:pt x="1865" y="1142"/>
                    <a:pt x="1789" y="191"/>
                    <a:pt x="1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2177425" y="3131875"/>
              <a:ext cx="121750" cy="177875"/>
            </a:xfrm>
            <a:custGeom>
              <a:rect b="b" l="l" r="r" t="t"/>
              <a:pathLst>
                <a:path extrusionOk="0" h="7115" w="4870">
                  <a:moveTo>
                    <a:pt x="2511" y="1"/>
                  </a:moveTo>
                  <a:cubicBezTo>
                    <a:pt x="2473" y="419"/>
                    <a:pt x="2321" y="1370"/>
                    <a:pt x="1598" y="2321"/>
                  </a:cubicBezTo>
                  <a:cubicBezTo>
                    <a:pt x="1027" y="3082"/>
                    <a:pt x="381" y="3463"/>
                    <a:pt x="0" y="3653"/>
                  </a:cubicBezTo>
                  <a:cubicBezTo>
                    <a:pt x="571" y="3653"/>
                    <a:pt x="989" y="3767"/>
                    <a:pt x="1332" y="3881"/>
                  </a:cubicBezTo>
                  <a:cubicBezTo>
                    <a:pt x="1332" y="3881"/>
                    <a:pt x="1674" y="4033"/>
                    <a:pt x="1940" y="4262"/>
                  </a:cubicBezTo>
                  <a:cubicBezTo>
                    <a:pt x="2930" y="5099"/>
                    <a:pt x="3310" y="6849"/>
                    <a:pt x="3424" y="7115"/>
                  </a:cubicBezTo>
                  <a:cubicBezTo>
                    <a:pt x="3120" y="5859"/>
                    <a:pt x="3310" y="4756"/>
                    <a:pt x="3690" y="4224"/>
                  </a:cubicBezTo>
                  <a:cubicBezTo>
                    <a:pt x="3919" y="3805"/>
                    <a:pt x="4337" y="3501"/>
                    <a:pt x="4337" y="3501"/>
                  </a:cubicBezTo>
                  <a:cubicBezTo>
                    <a:pt x="4489" y="3311"/>
                    <a:pt x="4756" y="3234"/>
                    <a:pt x="4870" y="3120"/>
                  </a:cubicBezTo>
                  <a:cubicBezTo>
                    <a:pt x="4565" y="3044"/>
                    <a:pt x="4185" y="2892"/>
                    <a:pt x="3728" y="2550"/>
                  </a:cubicBezTo>
                  <a:cubicBezTo>
                    <a:pt x="2587" y="1675"/>
                    <a:pt x="2511" y="267"/>
                    <a:pt x="2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2172650" y="3350625"/>
              <a:ext cx="62800" cy="93250"/>
            </a:xfrm>
            <a:custGeom>
              <a:rect b="b" l="l" r="r" t="t"/>
              <a:pathLst>
                <a:path extrusionOk="0" h="3730" w="2512">
                  <a:moveTo>
                    <a:pt x="1332" y="1"/>
                  </a:moveTo>
                  <a:cubicBezTo>
                    <a:pt x="1294" y="191"/>
                    <a:pt x="1218" y="724"/>
                    <a:pt x="838" y="1180"/>
                  </a:cubicBezTo>
                  <a:cubicBezTo>
                    <a:pt x="572" y="1637"/>
                    <a:pt x="191" y="1827"/>
                    <a:pt x="1" y="1903"/>
                  </a:cubicBezTo>
                  <a:cubicBezTo>
                    <a:pt x="343" y="1903"/>
                    <a:pt x="534" y="2017"/>
                    <a:pt x="724" y="2055"/>
                  </a:cubicBezTo>
                  <a:cubicBezTo>
                    <a:pt x="724" y="2055"/>
                    <a:pt x="914" y="2093"/>
                    <a:pt x="1028" y="2245"/>
                  </a:cubicBezTo>
                  <a:cubicBezTo>
                    <a:pt x="1410" y="2545"/>
                    <a:pt x="1616" y="3100"/>
                    <a:pt x="1702" y="3445"/>
                  </a:cubicBezTo>
                  <a:lnTo>
                    <a:pt x="1702" y="3445"/>
                  </a:lnTo>
                  <a:cubicBezTo>
                    <a:pt x="1633" y="2889"/>
                    <a:pt x="1740" y="2436"/>
                    <a:pt x="1903" y="2207"/>
                  </a:cubicBezTo>
                  <a:cubicBezTo>
                    <a:pt x="2055" y="1941"/>
                    <a:pt x="2246" y="1827"/>
                    <a:pt x="2246" y="1827"/>
                  </a:cubicBezTo>
                  <a:cubicBezTo>
                    <a:pt x="2322" y="1713"/>
                    <a:pt x="2436" y="1675"/>
                    <a:pt x="2512" y="1637"/>
                  </a:cubicBezTo>
                  <a:cubicBezTo>
                    <a:pt x="2360" y="1561"/>
                    <a:pt x="2131" y="1523"/>
                    <a:pt x="1941" y="1332"/>
                  </a:cubicBezTo>
                  <a:cubicBezTo>
                    <a:pt x="1371" y="876"/>
                    <a:pt x="1332" y="153"/>
                    <a:pt x="1332" y="1"/>
                  </a:cubicBezTo>
                  <a:close/>
                  <a:moveTo>
                    <a:pt x="1702" y="3445"/>
                  </a:moveTo>
                  <a:lnTo>
                    <a:pt x="1702" y="3445"/>
                  </a:lnTo>
                  <a:cubicBezTo>
                    <a:pt x="1713" y="3537"/>
                    <a:pt x="1729" y="3632"/>
                    <a:pt x="1751" y="3729"/>
                  </a:cubicBezTo>
                  <a:cubicBezTo>
                    <a:pt x="1751" y="3686"/>
                    <a:pt x="1736" y="3582"/>
                    <a:pt x="1702" y="34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561500" y="2443275"/>
              <a:ext cx="175025" cy="192800"/>
            </a:xfrm>
            <a:custGeom>
              <a:rect b="b" l="l" r="r" t="t"/>
              <a:pathLst>
                <a:path extrusionOk="0" h="7712" w="7001">
                  <a:moveTo>
                    <a:pt x="1940" y="1"/>
                  </a:moveTo>
                  <a:cubicBezTo>
                    <a:pt x="1332" y="343"/>
                    <a:pt x="685" y="686"/>
                    <a:pt x="0" y="1028"/>
                  </a:cubicBezTo>
                  <a:cubicBezTo>
                    <a:pt x="1141" y="3463"/>
                    <a:pt x="2473" y="5099"/>
                    <a:pt x="3462" y="6088"/>
                  </a:cubicBezTo>
                  <a:cubicBezTo>
                    <a:pt x="4672" y="7363"/>
                    <a:pt x="5376" y="7711"/>
                    <a:pt x="5912" y="7711"/>
                  </a:cubicBezTo>
                  <a:cubicBezTo>
                    <a:pt x="6000" y="7711"/>
                    <a:pt x="6083" y="7702"/>
                    <a:pt x="6163" y="7686"/>
                  </a:cubicBezTo>
                  <a:cubicBezTo>
                    <a:pt x="6582" y="7534"/>
                    <a:pt x="6810" y="7229"/>
                    <a:pt x="7000" y="7001"/>
                  </a:cubicBezTo>
                  <a:cubicBezTo>
                    <a:pt x="6772" y="6468"/>
                    <a:pt x="6582" y="5898"/>
                    <a:pt x="6315" y="5403"/>
                  </a:cubicBezTo>
                  <a:cubicBezTo>
                    <a:pt x="4870" y="3577"/>
                    <a:pt x="3424" y="1827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1133100" y="2459450"/>
              <a:ext cx="175025" cy="192150"/>
            </a:xfrm>
            <a:custGeom>
              <a:rect b="b" l="l" r="r" t="t"/>
              <a:pathLst>
                <a:path extrusionOk="0" h="7686" w="7001">
                  <a:moveTo>
                    <a:pt x="5060" y="1"/>
                  </a:moveTo>
                  <a:cubicBezTo>
                    <a:pt x="3577" y="1789"/>
                    <a:pt x="2169" y="3539"/>
                    <a:pt x="685" y="5365"/>
                  </a:cubicBezTo>
                  <a:cubicBezTo>
                    <a:pt x="457" y="5897"/>
                    <a:pt x="267" y="6468"/>
                    <a:pt x="1" y="6963"/>
                  </a:cubicBezTo>
                  <a:cubicBezTo>
                    <a:pt x="191" y="7229"/>
                    <a:pt x="457" y="7495"/>
                    <a:pt x="838" y="7647"/>
                  </a:cubicBezTo>
                  <a:cubicBezTo>
                    <a:pt x="928" y="7672"/>
                    <a:pt x="1024" y="7685"/>
                    <a:pt x="1126" y="7685"/>
                  </a:cubicBezTo>
                  <a:cubicBezTo>
                    <a:pt x="1665" y="7685"/>
                    <a:pt x="2387" y="7304"/>
                    <a:pt x="3539" y="6088"/>
                  </a:cubicBezTo>
                  <a:cubicBezTo>
                    <a:pt x="4528" y="5060"/>
                    <a:pt x="5859" y="3463"/>
                    <a:pt x="7001" y="990"/>
                  </a:cubicBezTo>
                  <a:cubicBezTo>
                    <a:pt x="6354" y="647"/>
                    <a:pt x="5669" y="305"/>
                    <a:pt x="50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900075" y="2288250"/>
              <a:ext cx="66600" cy="97050"/>
            </a:xfrm>
            <a:custGeom>
              <a:rect b="b" l="l" r="r" t="t"/>
              <a:pathLst>
                <a:path extrusionOk="0" h="3882" w="2664">
                  <a:moveTo>
                    <a:pt x="571" y="1"/>
                  </a:moveTo>
                  <a:cubicBezTo>
                    <a:pt x="381" y="1256"/>
                    <a:pt x="191" y="2588"/>
                    <a:pt x="1" y="3881"/>
                  </a:cubicBezTo>
                  <a:lnTo>
                    <a:pt x="2664" y="3881"/>
                  </a:lnTo>
                  <a:cubicBezTo>
                    <a:pt x="2588" y="2550"/>
                    <a:pt x="2474" y="1256"/>
                    <a:pt x="2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692750" y="2373350"/>
              <a:ext cx="199750" cy="250675"/>
            </a:xfrm>
            <a:custGeom>
              <a:rect b="b" l="l" r="r" t="t"/>
              <a:pathLst>
                <a:path extrusionOk="0" h="10027" w="7990">
                  <a:moveTo>
                    <a:pt x="7083" y="1"/>
                  </a:moveTo>
                  <a:cubicBezTo>
                    <a:pt x="6211" y="1"/>
                    <a:pt x="5164" y="173"/>
                    <a:pt x="4451" y="858"/>
                  </a:cubicBezTo>
                  <a:cubicBezTo>
                    <a:pt x="3995" y="1352"/>
                    <a:pt x="3462" y="2151"/>
                    <a:pt x="3424" y="2303"/>
                  </a:cubicBezTo>
                  <a:cubicBezTo>
                    <a:pt x="3082" y="2912"/>
                    <a:pt x="2777" y="3483"/>
                    <a:pt x="2473" y="4053"/>
                  </a:cubicBezTo>
                  <a:cubicBezTo>
                    <a:pt x="2473" y="4091"/>
                    <a:pt x="2397" y="4129"/>
                    <a:pt x="2397" y="4205"/>
                  </a:cubicBezTo>
                  <a:cubicBezTo>
                    <a:pt x="1598" y="5651"/>
                    <a:pt x="799" y="7097"/>
                    <a:pt x="0" y="8581"/>
                  </a:cubicBezTo>
                  <a:cubicBezTo>
                    <a:pt x="495" y="9037"/>
                    <a:pt x="1027" y="9570"/>
                    <a:pt x="1560" y="10026"/>
                  </a:cubicBezTo>
                  <a:cubicBezTo>
                    <a:pt x="2511" y="9265"/>
                    <a:pt x="3614" y="8200"/>
                    <a:pt x="4642" y="6754"/>
                  </a:cubicBezTo>
                  <a:lnTo>
                    <a:pt x="4946" y="6336"/>
                  </a:lnTo>
                  <a:lnTo>
                    <a:pt x="5212" y="5917"/>
                  </a:lnTo>
                  <a:cubicBezTo>
                    <a:pt x="5402" y="5613"/>
                    <a:pt x="5555" y="5385"/>
                    <a:pt x="5707" y="5157"/>
                  </a:cubicBezTo>
                  <a:cubicBezTo>
                    <a:pt x="5745" y="5042"/>
                    <a:pt x="5821" y="4890"/>
                    <a:pt x="5897" y="4814"/>
                  </a:cubicBezTo>
                  <a:cubicBezTo>
                    <a:pt x="6582" y="3521"/>
                    <a:pt x="7076" y="2379"/>
                    <a:pt x="7343" y="1428"/>
                  </a:cubicBezTo>
                  <a:lnTo>
                    <a:pt x="7343" y="858"/>
                  </a:lnTo>
                  <a:cubicBezTo>
                    <a:pt x="7533" y="401"/>
                    <a:pt x="7837" y="135"/>
                    <a:pt x="7989" y="59"/>
                  </a:cubicBezTo>
                  <a:cubicBezTo>
                    <a:pt x="7734" y="27"/>
                    <a:pt x="7422" y="1"/>
                    <a:pt x="70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974275" y="2385350"/>
              <a:ext cx="199750" cy="251025"/>
            </a:xfrm>
            <a:custGeom>
              <a:rect b="b" l="l" r="r" t="t"/>
              <a:pathLst>
                <a:path extrusionOk="0" h="10041" w="7990">
                  <a:moveTo>
                    <a:pt x="778" y="0"/>
                  </a:moveTo>
                  <a:cubicBezTo>
                    <a:pt x="490" y="0"/>
                    <a:pt x="225" y="17"/>
                    <a:pt x="0" y="35"/>
                  </a:cubicBezTo>
                  <a:cubicBezTo>
                    <a:pt x="152" y="149"/>
                    <a:pt x="419" y="378"/>
                    <a:pt x="609" y="872"/>
                  </a:cubicBezTo>
                  <a:lnTo>
                    <a:pt x="609" y="1443"/>
                  </a:lnTo>
                  <a:cubicBezTo>
                    <a:pt x="913" y="2394"/>
                    <a:pt x="1370" y="3535"/>
                    <a:pt x="2093" y="4791"/>
                  </a:cubicBezTo>
                  <a:cubicBezTo>
                    <a:pt x="2131" y="4905"/>
                    <a:pt x="2207" y="5057"/>
                    <a:pt x="2283" y="5133"/>
                  </a:cubicBezTo>
                  <a:cubicBezTo>
                    <a:pt x="2435" y="5361"/>
                    <a:pt x="2549" y="5628"/>
                    <a:pt x="2739" y="5894"/>
                  </a:cubicBezTo>
                  <a:lnTo>
                    <a:pt x="3044" y="6312"/>
                  </a:lnTo>
                  <a:lnTo>
                    <a:pt x="3310" y="6769"/>
                  </a:lnTo>
                  <a:cubicBezTo>
                    <a:pt x="4375" y="8177"/>
                    <a:pt x="5441" y="9280"/>
                    <a:pt x="6392" y="10041"/>
                  </a:cubicBezTo>
                  <a:cubicBezTo>
                    <a:pt x="6924" y="9546"/>
                    <a:pt x="7457" y="9052"/>
                    <a:pt x="7989" y="8557"/>
                  </a:cubicBezTo>
                  <a:cubicBezTo>
                    <a:pt x="7153" y="7073"/>
                    <a:pt x="6354" y="5666"/>
                    <a:pt x="5555" y="4182"/>
                  </a:cubicBezTo>
                  <a:cubicBezTo>
                    <a:pt x="5555" y="4144"/>
                    <a:pt x="5517" y="4106"/>
                    <a:pt x="5517" y="4030"/>
                  </a:cubicBezTo>
                  <a:cubicBezTo>
                    <a:pt x="5174" y="3459"/>
                    <a:pt x="4908" y="2889"/>
                    <a:pt x="4566" y="2280"/>
                  </a:cubicBezTo>
                  <a:cubicBezTo>
                    <a:pt x="4527" y="2128"/>
                    <a:pt x="3995" y="1329"/>
                    <a:pt x="3500" y="872"/>
                  </a:cubicBezTo>
                  <a:cubicBezTo>
                    <a:pt x="2754" y="155"/>
                    <a:pt x="1662" y="0"/>
                    <a:pt x="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776450" y="2738125"/>
              <a:ext cx="156950" cy="492700"/>
            </a:xfrm>
            <a:custGeom>
              <a:rect b="b" l="l" r="r" t="t"/>
              <a:pathLst>
                <a:path extrusionOk="0" h="19708" w="6278">
                  <a:moveTo>
                    <a:pt x="6277" y="0"/>
                  </a:moveTo>
                  <a:cubicBezTo>
                    <a:pt x="6049" y="0"/>
                    <a:pt x="5783" y="0"/>
                    <a:pt x="5478" y="77"/>
                  </a:cubicBezTo>
                  <a:cubicBezTo>
                    <a:pt x="3995" y="115"/>
                    <a:pt x="2473" y="115"/>
                    <a:pt x="989" y="153"/>
                  </a:cubicBezTo>
                  <a:lnTo>
                    <a:pt x="989" y="305"/>
                  </a:lnTo>
                  <a:cubicBezTo>
                    <a:pt x="723" y="2473"/>
                    <a:pt x="419" y="4870"/>
                    <a:pt x="228" y="7495"/>
                  </a:cubicBezTo>
                  <a:cubicBezTo>
                    <a:pt x="114" y="9511"/>
                    <a:pt x="0" y="11680"/>
                    <a:pt x="0" y="13963"/>
                  </a:cubicBezTo>
                  <a:lnTo>
                    <a:pt x="0" y="15903"/>
                  </a:lnTo>
                  <a:cubicBezTo>
                    <a:pt x="0" y="16435"/>
                    <a:pt x="38" y="17006"/>
                    <a:pt x="38" y="17501"/>
                  </a:cubicBezTo>
                  <a:cubicBezTo>
                    <a:pt x="114" y="18224"/>
                    <a:pt x="114" y="18946"/>
                    <a:pt x="152" y="19669"/>
                  </a:cubicBezTo>
                  <a:cubicBezTo>
                    <a:pt x="1522" y="19669"/>
                    <a:pt x="2853" y="19707"/>
                    <a:pt x="4223" y="19707"/>
                  </a:cubicBezTo>
                  <a:lnTo>
                    <a:pt x="4223" y="19061"/>
                  </a:lnTo>
                  <a:cubicBezTo>
                    <a:pt x="4337" y="17539"/>
                    <a:pt x="4679" y="16550"/>
                    <a:pt x="4984" y="14952"/>
                  </a:cubicBezTo>
                  <a:cubicBezTo>
                    <a:pt x="5060" y="14914"/>
                    <a:pt x="5060" y="14838"/>
                    <a:pt x="5060" y="14800"/>
                  </a:cubicBezTo>
                  <a:cubicBezTo>
                    <a:pt x="5098" y="14457"/>
                    <a:pt x="5174" y="14153"/>
                    <a:pt x="5250" y="13696"/>
                  </a:cubicBezTo>
                  <a:cubicBezTo>
                    <a:pt x="5364" y="13012"/>
                    <a:pt x="5478" y="12175"/>
                    <a:pt x="5516" y="11223"/>
                  </a:cubicBezTo>
                  <a:cubicBezTo>
                    <a:pt x="5554" y="10767"/>
                    <a:pt x="5516" y="10995"/>
                    <a:pt x="5631" y="9473"/>
                  </a:cubicBezTo>
                  <a:cubicBezTo>
                    <a:pt x="5631" y="8827"/>
                    <a:pt x="5669" y="8180"/>
                    <a:pt x="5707" y="7533"/>
                  </a:cubicBezTo>
                  <a:cubicBezTo>
                    <a:pt x="5821" y="6392"/>
                    <a:pt x="5859" y="5289"/>
                    <a:pt x="5973" y="4185"/>
                  </a:cubicBezTo>
                  <a:cubicBezTo>
                    <a:pt x="6011" y="3653"/>
                    <a:pt x="6049" y="3082"/>
                    <a:pt x="6087" y="2587"/>
                  </a:cubicBezTo>
                  <a:cubicBezTo>
                    <a:pt x="6087" y="2207"/>
                    <a:pt x="6163" y="1751"/>
                    <a:pt x="6201" y="1370"/>
                  </a:cubicBezTo>
                  <a:cubicBezTo>
                    <a:pt x="6239" y="990"/>
                    <a:pt x="6239" y="685"/>
                    <a:pt x="6277" y="305"/>
                  </a:cubicBezTo>
                  <a:lnTo>
                    <a:pt x="62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742200" y="3208925"/>
              <a:ext cx="164575" cy="469850"/>
            </a:xfrm>
            <a:custGeom>
              <a:rect b="b" l="l" r="r" t="t"/>
              <a:pathLst>
                <a:path extrusionOk="0" h="18794" w="6583">
                  <a:moveTo>
                    <a:pt x="1484" y="0"/>
                  </a:moveTo>
                  <a:cubicBezTo>
                    <a:pt x="1256" y="3158"/>
                    <a:pt x="952" y="6277"/>
                    <a:pt x="723" y="9435"/>
                  </a:cubicBezTo>
                  <a:cubicBezTo>
                    <a:pt x="533" y="11946"/>
                    <a:pt x="305" y="14457"/>
                    <a:pt x="115" y="17006"/>
                  </a:cubicBezTo>
                  <a:cubicBezTo>
                    <a:pt x="115" y="17272"/>
                    <a:pt x="38" y="17500"/>
                    <a:pt x="0" y="17767"/>
                  </a:cubicBezTo>
                  <a:cubicBezTo>
                    <a:pt x="229" y="18414"/>
                    <a:pt x="875" y="18794"/>
                    <a:pt x="1522" y="18794"/>
                  </a:cubicBezTo>
                  <a:cubicBezTo>
                    <a:pt x="2283" y="18794"/>
                    <a:pt x="2968" y="18185"/>
                    <a:pt x="3044" y="17310"/>
                  </a:cubicBezTo>
                  <a:cubicBezTo>
                    <a:pt x="3843" y="14229"/>
                    <a:pt x="4566" y="11870"/>
                    <a:pt x="5060" y="10234"/>
                  </a:cubicBezTo>
                  <a:cubicBezTo>
                    <a:pt x="5060" y="10234"/>
                    <a:pt x="6582" y="5288"/>
                    <a:pt x="6126" y="2777"/>
                  </a:cubicBezTo>
                  <a:cubicBezTo>
                    <a:pt x="6011" y="1788"/>
                    <a:pt x="5707" y="1027"/>
                    <a:pt x="5517" y="571"/>
                  </a:cubicBezTo>
                  <a:cubicBezTo>
                    <a:pt x="4185" y="381"/>
                    <a:pt x="2816" y="190"/>
                    <a:pt x="14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899125" y="2747625"/>
              <a:ext cx="300575" cy="512650"/>
            </a:xfrm>
            <a:custGeom>
              <a:rect b="b" l="l" r="r" t="t"/>
              <a:pathLst>
                <a:path extrusionOk="0" h="20506" w="12023">
                  <a:moveTo>
                    <a:pt x="5099" y="1"/>
                  </a:moveTo>
                  <a:lnTo>
                    <a:pt x="1218" y="1142"/>
                  </a:lnTo>
                  <a:cubicBezTo>
                    <a:pt x="1104" y="1218"/>
                    <a:pt x="914" y="1256"/>
                    <a:pt x="762" y="1294"/>
                  </a:cubicBezTo>
                  <a:cubicBezTo>
                    <a:pt x="533" y="1409"/>
                    <a:pt x="267" y="1447"/>
                    <a:pt x="1" y="1523"/>
                  </a:cubicBezTo>
                  <a:cubicBezTo>
                    <a:pt x="1" y="1599"/>
                    <a:pt x="39" y="1675"/>
                    <a:pt x="77" y="1789"/>
                  </a:cubicBezTo>
                  <a:cubicBezTo>
                    <a:pt x="381" y="2474"/>
                    <a:pt x="724" y="3197"/>
                    <a:pt x="990" y="3919"/>
                  </a:cubicBezTo>
                  <a:lnTo>
                    <a:pt x="990" y="3957"/>
                  </a:lnTo>
                  <a:cubicBezTo>
                    <a:pt x="1408" y="4909"/>
                    <a:pt x="1789" y="5860"/>
                    <a:pt x="2169" y="6849"/>
                  </a:cubicBezTo>
                  <a:cubicBezTo>
                    <a:pt x="2245" y="7001"/>
                    <a:pt x="2283" y="7115"/>
                    <a:pt x="2321" y="7229"/>
                  </a:cubicBezTo>
                  <a:cubicBezTo>
                    <a:pt x="2740" y="8256"/>
                    <a:pt x="3120" y="9246"/>
                    <a:pt x="3501" y="10273"/>
                  </a:cubicBezTo>
                  <a:cubicBezTo>
                    <a:pt x="4071" y="11718"/>
                    <a:pt x="3995" y="11490"/>
                    <a:pt x="4148" y="11909"/>
                  </a:cubicBezTo>
                  <a:cubicBezTo>
                    <a:pt x="4946" y="13963"/>
                    <a:pt x="5669" y="15142"/>
                    <a:pt x="6240" y="16132"/>
                  </a:cubicBezTo>
                  <a:cubicBezTo>
                    <a:pt x="6354" y="16322"/>
                    <a:pt x="6468" y="16474"/>
                    <a:pt x="6544" y="16664"/>
                  </a:cubicBezTo>
                  <a:cubicBezTo>
                    <a:pt x="7001" y="17387"/>
                    <a:pt x="7381" y="18072"/>
                    <a:pt x="7762" y="18985"/>
                  </a:cubicBezTo>
                  <a:lnTo>
                    <a:pt x="7838" y="19289"/>
                  </a:lnTo>
                  <a:cubicBezTo>
                    <a:pt x="8028" y="19746"/>
                    <a:pt x="8180" y="20088"/>
                    <a:pt x="8294" y="20316"/>
                  </a:cubicBezTo>
                  <a:cubicBezTo>
                    <a:pt x="8430" y="20384"/>
                    <a:pt x="8806" y="20505"/>
                    <a:pt x="9297" y="20505"/>
                  </a:cubicBezTo>
                  <a:cubicBezTo>
                    <a:pt x="9633" y="20505"/>
                    <a:pt x="10023" y="20448"/>
                    <a:pt x="10425" y="20278"/>
                  </a:cubicBezTo>
                  <a:cubicBezTo>
                    <a:pt x="11528" y="19784"/>
                    <a:pt x="11947" y="18833"/>
                    <a:pt x="12023" y="18642"/>
                  </a:cubicBezTo>
                  <a:cubicBezTo>
                    <a:pt x="11756" y="17615"/>
                    <a:pt x="11452" y="16740"/>
                    <a:pt x="11262" y="16322"/>
                  </a:cubicBezTo>
                  <a:cubicBezTo>
                    <a:pt x="10501" y="14001"/>
                    <a:pt x="9702" y="10958"/>
                    <a:pt x="8447" y="7572"/>
                  </a:cubicBezTo>
                  <a:cubicBezTo>
                    <a:pt x="8066" y="6544"/>
                    <a:pt x="7648" y="5479"/>
                    <a:pt x="7191" y="4376"/>
                  </a:cubicBezTo>
                  <a:cubicBezTo>
                    <a:pt x="6620" y="3006"/>
                    <a:pt x="5898" y="1599"/>
                    <a:pt x="5137" y="153"/>
                  </a:cubicBezTo>
                  <a:cubicBezTo>
                    <a:pt x="5137" y="115"/>
                    <a:pt x="5099" y="77"/>
                    <a:pt x="5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1106475" y="3209875"/>
              <a:ext cx="254925" cy="456450"/>
            </a:xfrm>
            <a:custGeom>
              <a:rect b="b" l="l" r="r" t="t"/>
              <a:pathLst>
                <a:path extrusionOk="0" h="18258" w="10197">
                  <a:moveTo>
                    <a:pt x="3729" y="0"/>
                  </a:moveTo>
                  <a:cubicBezTo>
                    <a:pt x="2511" y="571"/>
                    <a:pt x="1256" y="1218"/>
                    <a:pt x="38" y="1788"/>
                  </a:cubicBezTo>
                  <a:cubicBezTo>
                    <a:pt x="38" y="2245"/>
                    <a:pt x="0" y="3044"/>
                    <a:pt x="114" y="4071"/>
                  </a:cubicBezTo>
                  <a:cubicBezTo>
                    <a:pt x="457" y="6620"/>
                    <a:pt x="1636" y="8294"/>
                    <a:pt x="3424" y="10881"/>
                  </a:cubicBezTo>
                  <a:cubicBezTo>
                    <a:pt x="4109" y="11946"/>
                    <a:pt x="4984" y="13202"/>
                    <a:pt x="5935" y="14799"/>
                  </a:cubicBezTo>
                  <a:cubicBezTo>
                    <a:pt x="6544" y="15865"/>
                    <a:pt x="7039" y="16702"/>
                    <a:pt x="7305" y="17272"/>
                  </a:cubicBezTo>
                  <a:cubicBezTo>
                    <a:pt x="7343" y="17386"/>
                    <a:pt x="7343" y="17424"/>
                    <a:pt x="7419" y="17462"/>
                  </a:cubicBezTo>
                  <a:cubicBezTo>
                    <a:pt x="7495" y="17577"/>
                    <a:pt x="7685" y="17767"/>
                    <a:pt x="8028" y="17919"/>
                  </a:cubicBezTo>
                  <a:cubicBezTo>
                    <a:pt x="8360" y="18100"/>
                    <a:pt x="8668" y="18257"/>
                    <a:pt x="8991" y="18257"/>
                  </a:cubicBezTo>
                  <a:cubicBezTo>
                    <a:pt x="9074" y="18257"/>
                    <a:pt x="9159" y="18247"/>
                    <a:pt x="9245" y="18223"/>
                  </a:cubicBezTo>
                  <a:cubicBezTo>
                    <a:pt x="9892" y="18033"/>
                    <a:pt x="10120" y="17234"/>
                    <a:pt x="10196" y="17196"/>
                  </a:cubicBezTo>
                  <a:cubicBezTo>
                    <a:pt x="9359" y="14457"/>
                    <a:pt x="8408" y="11680"/>
                    <a:pt x="7305" y="8750"/>
                  </a:cubicBezTo>
                  <a:cubicBezTo>
                    <a:pt x="6164" y="5669"/>
                    <a:pt x="4946" y="2739"/>
                    <a:pt x="37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787850" y="2353175"/>
              <a:ext cx="256825" cy="441100"/>
            </a:xfrm>
            <a:custGeom>
              <a:rect b="b" l="l" r="r" t="t"/>
              <a:pathLst>
                <a:path extrusionOk="0" h="17644" w="10273">
                  <a:moveTo>
                    <a:pt x="5572" y="1"/>
                  </a:moveTo>
                  <a:cubicBezTo>
                    <a:pt x="3083" y="1"/>
                    <a:pt x="1176" y="1342"/>
                    <a:pt x="838" y="1589"/>
                  </a:cubicBezTo>
                  <a:cubicBezTo>
                    <a:pt x="1598" y="4366"/>
                    <a:pt x="2359" y="7143"/>
                    <a:pt x="3120" y="9958"/>
                  </a:cubicBezTo>
                  <a:cubicBezTo>
                    <a:pt x="2740" y="10186"/>
                    <a:pt x="1180" y="11138"/>
                    <a:pt x="495" y="13078"/>
                  </a:cubicBezTo>
                  <a:cubicBezTo>
                    <a:pt x="1" y="14600"/>
                    <a:pt x="267" y="15931"/>
                    <a:pt x="419" y="16464"/>
                  </a:cubicBezTo>
                  <a:cubicBezTo>
                    <a:pt x="1598" y="16996"/>
                    <a:pt x="3539" y="17643"/>
                    <a:pt x="6088" y="17643"/>
                  </a:cubicBezTo>
                  <a:cubicBezTo>
                    <a:pt x="7838" y="17605"/>
                    <a:pt x="9245" y="17301"/>
                    <a:pt x="10272" y="16996"/>
                  </a:cubicBezTo>
                  <a:cubicBezTo>
                    <a:pt x="10082" y="15893"/>
                    <a:pt x="9740" y="14600"/>
                    <a:pt x="9131" y="13192"/>
                  </a:cubicBezTo>
                  <a:cubicBezTo>
                    <a:pt x="8789" y="12431"/>
                    <a:pt x="8446" y="11746"/>
                    <a:pt x="8066" y="11176"/>
                  </a:cubicBezTo>
                  <a:cubicBezTo>
                    <a:pt x="8789" y="8094"/>
                    <a:pt x="9512" y="4936"/>
                    <a:pt x="10196" y="1855"/>
                  </a:cubicBezTo>
                  <a:cubicBezTo>
                    <a:pt x="9626" y="1322"/>
                    <a:pt x="8751" y="637"/>
                    <a:pt x="7419" y="257"/>
                  </a:cubicBezTo>
                  <a:cubicBezTo>
                    <a:pt x="6780" y="75"/>
                    <a:pt x="6160" y="1"/>
                    <a:pt x="5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954300" y="2457550"/>
              <a:ext cx="10475" cy="33325"/>
            </a:xfrm>
            <a:custGeom>
              <a:rect b="b" l="l" r="r" t="t"/>
              <a:pathLst>
                <a:path extrusionOk="0" h="1333" w="419">
                  <a:moveTo>
                    <a:pt x="38" y="1"/>
                  </a:moveTo>
                  <a:cubicBezTo>
                    <a:pt x="0" y="77"/>
                    <a:pt x="0" y="77"/>
                    <a:pt x="0" y="115"/>
                  </a:cubicBezTo>
                  <a:lnTo>
                    <a:pt x="267" y="1294"/>
                  </a:lnTo>
                  <a:cubicBezTo>
                    <a:pt x="267" y="1332"/>
                    <a:pt x="267" y="1332"/>
                    <a:pt x="305" y="1332"/>
                  </a:cubicBezTo>
                  <a:lnTo>
                    <a:pt x="419" y="1256"/>
                  </a:lnTo>
                  <a:lnTo>
                    <a:pt x="114" y="39"/>
                  </a:lnTo>
                  <a:cubicBezTo>
                    <a:pt x="76" y="1"/>
                    <a:pt x="76" y="1"/>
                    <a:pt x="38" y="1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861075" y="3222475"/>
              <a:ext cx="20000" cy="22600"/>
            </a:xfrm>
            <a:custGeom>
              <a:rect b="b" l="l" r="r" t="t"/>
              <a:pathLst>
                <a:path extrusionOk="0" h="904" w="800">
                  <a:moveTo>
                    <a:pt x="710" y="0"/>
                  </a:moveTo>
                  <a:cubicBezTo>
                    <a:pt x="695" y="0"/>
                    <a:pt x="686" y="10"/>
                    <a:pt x="686" y="29"/>
                  </a:cubicBezTo>
                  <a:lnTo>
                    <a:pt x="1" y="790"/>
                  </a:lnTo>
                  <a:cubicBezTo>
                    <a:pt x="1" y="790"/>
                    <a:pt x="1" y="866"/>
                    <a:pt x="39" y="904"/>
                  </a:cubicBezTo>
                  <a:lnTo>
                    <a:pt x="762" y="143"/>
                  </a:lnTo>
                  <a:cubicBezTo>
                    <a:pt x="800" y="105"/>
                    <a:pt x="800" y="29"/>
                    <a:pt x="762" y="29"/>
                  </a:cubicBezTo>
                  <a:cubicBezTo>
                    <a:pt x="743" y="10"/>
                    <a:pt x="724" y="0"/>
                    <a:pt x="710" y="0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1103625" y="3248875"/>
              <a:ext cx="23800" cy="11425"/>
            </a:xfrm>
            <a:custGeom>
              <a:rect b="b" l="l" r="r" t="t"/>
              <a:pathLst>
                <a:path extrusionOk="0" h="457" w="952">
                  <a:moveTo>
                    <a:pt x="114" y="0"/>
                  </a:moveTo>
                  <a:cubicBezTo>
                    <a:pt x="38" y="0"/>
                    <a:pt x="0" y="0"/>
                    <a:pt x="0" y="38"/>
                  </a:cubicBezTo>
                  <a:cubicBezTo>
                    <a:pt x="0" y="76"/>
                    <a:pt x="0" y="114"/>
                    <a:pt x="38" y="114"/>
                  </a:cubicBezTo>
                  <a:lnTo>
                    <a:pt x="837" y="457"/>
                  </a:lnTo>
                  <a:cubicBezTo>
                    <a:pt x="837" y="457"/>
                    <a:pt x="913" y="457"/>
                    <a:pt x="951" y="419"/>
                  </a:cubicBezTo>
                  <a:cubicBezTo>
                    <a:pt x="951" y="381"/>
                    <a:pt x="951" y="304"/>
                    <a:pt x="913" y="304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655650" y="3640725"/>
              <a:ext cx="167425" cy="91325"/>
            </a:xfrm>
            <a:custGeom>
              <a:rect b="b" l="l" r="r" t="t"/>
              <a:pathLst>
                <a:path extrusionOk="0" h="3653" w="6697">
                  <a:moveTo>
                    <a:pt x="3805" y="0"/>
                  </a:moveTo>
                  <a:cubicBezTo>
                    <a:pt x="3234" y="875"/>
                    <a:pt x="2663" y="1332"/>
                    <a:pt x="2283" y="1636"/>
                  </a:cubicBezTo>
                  <a:cubicBezTo>
                    <a:pt x="2169" y="1674"/>
                    <a:pt x="2093" y="1712"/>
                    <a:pt x="2055" y="1750"/>
                  </a:cubicBezTo>
                  <a:cubicBezTo>
                    <a:pt x="1750" y="1940"/>
                    <a:pt x="1522" y="2093"/>
                    <a:pt x="1218" y="2245"/>
                  </a:cubicBezTo>
                  <a:cubicBezTo>
                    <a:pt x="723" y="2473"/>
                    <a:pt x="419" y="2473"/>
                    <a:pt x="191" y="2777"/>
                  </a:cubicBezTo>
                  <a:cubicBezTo>
                    <a:pt x="0" y="3044"/>
                    <a:pt x="0" y="3348"/>
                    <a:pt x="0" y="3576"/>
                  </a:cubicBezTo>
                  <a:cubicBezTo>
                    <a:pt x="913" y="3614"/>
                    <a:pt x="1865" y="3614"/>
                    <a:pt x="2740" y="3652"/>
                  </a:cubicBezTo>
                  <a:cubicBezTo>
                    <a:pt x="2816" y="3462"/>
                    <a:pt x="3196" y="2511"/>
                    <a:pt x="4185" y="2055"/>
                  </a:cubicBezTo>
                  <a:cubicBezTo>
                    <a:pt x="4629" y="1824"/>
                    <a:pt x="5064" y="1759"/>
                    <a:pt x="5422" y="1759"/>
                  </a:cubicBezTo>
                  <a:cubicBezTo>
                    <a:pt x="5831" y="1759"/>
                    <a:pt x="6138" y="1844"/>
                    <a:pt x="6240" y="1864"/>
                  </a:cubicBezTo>
                  <a:cubicBezTo>
                    <a:pt x="6316" y="1750"/>
                    <a:pt x="6392" y="1560"/>
                    <a:pt x="6506" y="1370"/>
                  </a:cubicBezTo>
                  <a:cubicBezTo>
                    <a:pt x="6544" y="1256"/>
                    <a:pt x="6620" y="1142"/>
                    <a:pt x="6620" y="1065"/>
                  </a:cubicBezTo>
                  <a:cubicBezTo>
                    <a:pt x="6696" y="609"/>
                    <a:pt x="6620" y="228"/>
                    <a:pt x="6620" y="152"/>
                  </a:cubicBezTo>
                  <a:lnTo>
                    <a:pt x="6506" y="152"/>
                  </a:lnTo>
                  <a:cubicBezTo>
                    <a:pt x="5593" y="152"/>
                    <a:pt x="4642" y="114"/>
                    <a:pt x="3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653750" y="3640725"/>
              <a:ext cx="170275" cy="99875"/>
            </a:xfrm>
            <a:custGeom>
              <a:rect b="b" l="l" r="r" t="t"/>
              <a:pathLst>
                <a:path extrusionOk="0" h="3995" w="6811">
                  <a:moveTo>
                    <a:pt x="6620" y="0"/>
                  </a:moveTo>
                  <a:lnTo>
                    <a:pt x="6620" y="0"/>
                  </a:lnTo>
                  <a:cubicBezTo>
                    <a:pt x="6125" y="343"/>
                    <a:pt x="5669" y="609"/>
                    <a:pt x="5403" y="761"/>
                  </a:cubicBezTo>
                  <a:cubicBezTo>
                    <a:pt x="4368" y="1352"/>
                    <a:pt x="3380" y="1897"/>
                    <a:pt x="2705" y="1897"/>
                  </a:cubicBezTo>
                  <a:cubicBezTo>
                    <a:pt x="2511" y="1897"/>
                    <a:pt x="2343" y="1852"/>
                    <a:pt x="2207" y="1750"/>
                  </a:cubicBezTo>
                  <a:lnTo>
                    <a:pt x="2169" y="1712"/>
                  </a:lnTo>
                  <a:cubicBezTo>
                    <a:pt x="1864" y="1902"/>
                    <a:pt x="1636" y="2055"/>
                    <a:pt x="1332" y="2207"/>
                  </a:cubicBezTo>
                  <a:cubicBezTo>
                    <a:pt x="837" y="2435"/>
                    <a:pt x="533" y="2435"/>
                    <a:pt x="305" y="2701"/>
                  </a:cubicBezTo>
                  <a:cubicBezTo>
                    <a:pt x="229" y="2853"/>
                    <a:pt x="152" y="2968"/>
                    <a:pt x="114" y="3158"/>
                  </a:cubicBezTo>
                  <a:cubicBezTo>
                    <a:pt x="0" y="3386"/>
                    <a:pt x="0" y="3614"/>
                    <a:pt x="0" y="3767"/>
                  </a:cubicBezTo>
                  <a:cubicBezTo>
                    <a:pt x="381" y="3843"/>
                    <a:pt x="875" y="3995"/>
                    <a:pt x="1484" y="3995"/>
                  </a:cubicBezTo>
                  <a:cubicBezTo>
                    <a:pt x="2017" y="3995"/>
                    <a:pt x="2473" y="3957"/>
                    <a:pt x="2854" y="3843"/>
                  </a:cubicBezTo>
                  <a:cubicBezTo>
                    <a:pt x="3386" y="3272"/>
                    <a:pt x="4261" y="2625"/>
                    <a:pt x="5365" y="2131"/>
                  </a:cubicBezTo>
                  <a:cubicBezTo>
                    <a:pt x="5669" y="2017"/>
                    <a:pt x="6011" y="1902"/>
                    <a:pt x="6316" y="1826"/>
                  </a:cubicBezTo>
                  <a:cubicBezTo>
                    <a:pt x="6392" y="1674"/>
                    <a:pt x="6468" y="1522"/>
                    <a:pt x="6582" y="1332"/>
                  </a:cubicBezTo>
                  <a:cubicBezTo>
                    <a:pt x="6810" y="761"/>
                    <a:pt x="6696" y="228"/>
                    <a:pt x="6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794500" y="3669250"/>
              <a:ext cx="18100" cy="71350"/>
            </a:xfrm>
            <a:custGeom>
              <a:rect b="b" l="l" r="r" t="t"/>
              <a:pathLst>
                <a:path extrusionOk="0" h="2854" w="724">
                  <a:moveTo>
                    <a:pt x="39" y="1"/>
                  </a:moveTo>
                  <a:cubicBezTo>
                    <a:pt x="39" y="914"/>
                    <a:pt x="1" y="1865"/>
                    <a:pt x="1" y="2816"/>
                  </a:cubicBezTo>
                  <a:cubicBezTo>
                    <a:pt x="115" y="2854"/>
                    <a:pt x="153" y="2854"/>
                    <a:pt x="229" y="2854"/>
                  </a:cubicBezTo>
                  <a:cubicBezTo>
                    <a:pt x="419" y="1941"/>
                    <a:pt x="572" y="1066"/>
                    <a:pt x="724" y="115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1287175" y="3640725"/>
              <a:ext cx="167425" cy="91325"/>
            </a:xfrm>
            <a:custGeom>
              <a:rect b="b" l="l" r="r" t="t"/>
              <a:pathLst>
                <a:path extrusionOk="0" h="3653" w="6697">
                  <a:moveTo>
                    <a:pt x="2892" y="0"/>
                  </a:moveTo>
                  <a:cubicBezTo>
                    <a:pt x="2017" y="114"/>
                    <a:pt x="1066" y="152"/>
                    <a:pt x="153" y="152"/>
                  </a:cubicBezTo>
                  <a:lnTo>
                    <a:pt x="77" y="152"/>
                  </a:lnTo>
                  <a:cubicBezTo>
                    <a:pt x="77" y="228"/>
                    <a:pt x="1" y="609"/>
                    <a:pt x="77" y="1065"/>
                  </a:cubicBezTo>
                  <a:cubicBezTo>
                    <a:pt x="77" y="1142"/>
                    <a:pt x="115" y="1256"/>
                    <a:pt x="191" y="1370"/>
                  </a:cubicBezTo>
                  <a:cubicBezTo>
                    <a:pt x="267" y="1560"/>
                    <a:pt x="381" y="1750"/>
                    <a:pt x="457" y="1864"/>
                  </a:cubicBezTo>
                  <a:cubicBezTo>
                    <a:pt x="559" y="1844"/>
                    <a:pt x="866" y="1759"/>
                    <a:pt x="1275" y="1759"/>
                  </a:cubicBezTo>
                  <a:cubicBezTo>
                    <a:pt x="1633" y="1759"/>
                    <a:pt x="2068" y="1824"/>
                    <a:pt x="2512" y="2055"/>
                  </a:cubicBezTo>
                  <a:cubicBezTo>
                    <a:pt x="3501" y="2511"/>
                    <a:pt x="3881" y="3462"/>
                    <a:pt x="3919" y="3652"/>
                  </a:cubicBezTo>
                  <a:cubicBezTo>
                    <a:pt x="4832" y="3614"/>
                    <a:pt x="5783" y="3614"/>
                    <a:pt x="6697" y="3576"/>
                  </a:cubicBezTo>
                  <a:cubicBezTo>
                    <a:pt x="6697" y="3348"/>
                    <a:pt x="6697" y="3044"/>
                    <a:pt x="6506" y="2777"/>
                  </a:cubicBezTo>
                  <a:cubicBezTo>
                    <a:pt x="6278" y="2473"/>
                    <a:pt x="5974" y="2473"/>
                    <a:pt x="5441" y="2245"/>
                  </a:cubicBezTo>
                  <a:cubicBezTo>
                    <a:pt x="5175" y="2093"/>
                    <a:pt x="4947" y="1940"/>
                    <a:pt x="4642" y="1750"/>
                  </a:cubicBezTo>
                  <a:cubicBezTo>
                    <a:pt x="4604" y="1712"/>
                    <a:pt x="4490" y="1674"/>
                    <a:pt x="4414" y="1636"/>
                  </a:cubicBezTo>
                  <a:cubicBezTo>
                    <a:pt x="4033" y="1332"/>
                    <a:pt x="3463" y="875"/>
                    <a:pt x="28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1284330" y="3640729"/>
              <a:ext cx="175026" cy="99865"/>
            </a:xfrm>
            <a:custGeom>
              <a:rect b="b" l="l" r="r" t="t"/>
              <a:pathLst>
                <a:path extrusionOk="0" h="3995" w="6811">
                  <a:moveTo>
                    <a:pt x="191" y="0"/>
                  </a:moveTo>
                  <a:lnTo>
                    <a:pt x="191" y="0"/>
                  </a:lnTo>
                  <a:cubicBezTo>
                    <a:pt x="153" y="228"/>
                    <a:pt x="1" y="761"/>
                    <a:pt x="229" y="1332"/>
                  </a:cubicBezTo>
                  <a:cubicBezTo>
                    <a:pt x="343" y="1522"/>
                    <a:pt x="419" y="1674"/>
                    <a:pt x="533" y="1826"/>
                  </a:cubicBezTo>
                  <a:cubicBezTo>
                    <a:pt x="800" y="1902"/>
                    <a:pt x="1142" y="2017"/>
                    <a:pt x="1484" y="2131"/>
                  </a:cubicBezTo>
                  <a:cubicBezTo>
                    <a:pt x="2588" y="2625"/>
                    <a:pt x="3425" y="3272"/>
                    <a:pt x="3957" y="3843"/>
                  </a:cubicBezTo>
                  <a:cubicBezTo>
                    <a:pt x="4338" y="3957"/>
                    <a:pt x="4794" y="3995"/>
                    <a:pt x="5327" y="3995"/>
                  </a:cubicBezTo>
                  <a:cubicBezTo>
                    <a:pt x="5936" y="3995"/>
                    <a:pt x="6430" y="3843"/>
                    <a:pt x="6811" y="3767"/>
                  </a:cubicBezTo>
                  <a:cubicBezTo>
                    <a:pt x="6811" y="3614"/>
                    <a:pt x="6811" y="3386"/>
                    <a:pt x="6696" y="3158"/>
                  </a:cubicBezTo>
                  <a:cubicBezTo>
                    <a:pt x="6658" y="2968"/>
                    <a:pt x="6620" y="2853"/>
                    <a:pt x="6506" y="2701"/>
                  </a:cubicBezTo>
                  <a:cubicBezTo>
                    <a:pt x="6278" y="2435"/>
                    <a:pt x="6012" y="2435"/>
                    <a:pt x="5479" y="2207"/>
                  </a:cubicBezTo>
                  <a:cubicBezTo>
                    <a:pt x="5175" y="2055"/>
                    <a:pt x="4946" y="1902"/>
                    <a:pt x="4642" y="1712"/>
                  </a:cubicBezTo>
                  <a:lnTo>
                    <a:pt x="4604" y="1750"/>
                  </a:lnTo>
                  <a:cubicBezTo>
                    <a:pt x="4468" y="1852"/>
                    <a:pt x="4300" y="1897"/>
                    <a:pt x="4106" y="1897"/>
                  </a:cubicBezTo>
                  <a:cubicBezTo>
                    <a:pt x="3431" y="1897"/>
                    <a:pt x="2443" y="1352"/>
                    <a:pt x="1408" y="761"/>
                  </a:cubicBezTo>
                  <a:cubicBezTo>
                    <a:pt x="1180" y="609"/>
                    <a:pt x="762" y="343"/>
                    <a:pt x="1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1297650" y="3669250"/>
              <a:ext cx="18100" cy="71350"/>
            </a:xfrm>
            <a:custGeom>
              <a:rect b="b" l="l" r="r" t="t"/>
              <a:pathLst>
                <a:path extrusionOk="0" h="2854" w="724">
                  <a:moveTo>
                    <a:pt x="647" y="1"/>
                  </a:moveTo>
                  <a:lnTo>
                    <a:pt x="0" y="115"/>
                  </a:lnTo>
                  <a:cubicBezTo>
                    <a:pt x="152" y="1066"/>
                    <a:pt x="267" y="1941"/>
                    <a:pt x="457" y="2854"/>
                  </a:cubicBezTo>
                  <a:cubicBezTo>
                    <a:pt x="571" y="2854"/>
                    <a:pt x="609" y="2854"/>
                    <a:pt x="723" y="2816"/>
                  </a:cubicBezTo>
                  <a:cubicBezTo>
                    <a:pt x="723" y="1865"/>
                    <a:pt x="647" y="914"/>
                    <a:pt x="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912450" y="2260675"/>
              <a:ext cx="47575" cy="73250"/>
            </a:xfrm>
            <a:custGeom>
              <a:rect b="b" l="l" r="r" t="t"/>
              <a:pathLst>
                <a:path extrusionOk="0" h="2930" w="1903">
                  <a:moveTo>
                    <a:pt x="951" y="0"/>
                  </a:moveTo>
                  <a:cubicBezTo>
                    <a:pt x="419" y="0"/>
                    <a:pt x="0" y="761"/>
                    <a:pt x="0" y="1408"/>
                  </a:cubicBezTo>
                  <a:cubicBezTo>
                    <a:pt x="0" y="2131"/>
                    <a:pt x="419" y="2930"/>
                    <a:pt x="951" y="2930"/>
                  </a:cubicBezTo>
                  <a:cubicBezTo>
                    <a:pt x="1484" y="2930"/>
                    <a:pt x="1903" y="2131"/>
                    <a:pt x="1903" y="1484"/>
                  </a:cubicBezTo>
                  <a:cubicBezTo>
                    <a:pt x="1903" y="799"/>
                    <a:pt x="1484" y="0"/>
                    <a:pt x="951" y="0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880100" y="2171250"/>
              <a:ext cx="110350" cy="144600"/>
            </a:xfrm>
            <a:custGeom>
              <a:rect b="b" l="l" r="r" t="t"/>
              <a:pathLst>
                <a:path extrusionOk="0" h="5784" w="4414">
                  <a:moveTo>
                    <a:pt x="2314" y="1"/>
                  </a:moveTo>
                  <a:cubicBezTo>
                    <a:pt x="2286" y="1"/>
                    <a:pt x="2263" y="1"/>
                    <a:pt x="2245" y="1"/>
                  </a:cubicBezTo>
                  <a:cubicBezTo>
                    <a:pt x="1941" y="39"/>
                    <a:pt x="952" y="115"/>
                    <a:pt x="419" y="952"/>
                  </a:cubicBezTo>
                  <a:cubicBezTo>
                    <a:pt x="1" y="1637"/>
                    <a:pt x="115" y="2398"/>
                    <a:pt x="153" y="2817"/>
                  </a:cubicBezTo>
                  <a:cubicBezTo>
                    <a:pt x="305" y="3996"/>
                    <a:pt x="1104" y="5784"/>
                    <a:pt x="2245" y="5784"/>
                  </a:cubicBezTo>
                  <a:cubicBezTo>
                    <a:pt x="3387" y="5784"/>
                    <a:pt x="4148" y="3996"/>
                    <a:pt x="4300" y="2817"/>
                  </a:cubicBezTo>
                  <a:cubicBezTo>
                    <a:pt x="4338" y="2322"/>
                    <a:pt x="4414" y="1371"/>
                    <a:pt x="3957" y="724"/>
                  </a:cubicBezTo>
                  <a:cubicBezTo>
                    <a:pt x="3404" y="32"/>
                    <a:pt x="2599" y="1"/>
                    <a:pt x="2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872500" y="2233100"/>
              <a:ext cx="26650" cy="37200"/>
            </a:xfrm>
            <a:custGeom>
              <a:rect b="b" l="l" r="r" t="t"/>
              <a:pathLst>
                <a:path extrusionOk="0" h="1488" w="1066">
                  <a:moveTo>
                    <a:pt x="419" y="0"/>
                  </a:moveTo>
                  <a:cubicBezTo>
                    <a:pt x="153" y="38"/>
                    <a:pt x="0" y="381"/>
                    <a:pt x="115" y="799"/>
                  </a:cubicBezTo>
                  <a:cubicBezTo>
                    <a:pt x="222" y="1227"/>
                    <a:pt x="429" y="1487"/>
                    <a:pt x="642" y="1487"/>
                  </a:cubicBezTo>
                  <a:cubicBezTo>
                    <a:pt x="656" y="1487"/>
                    <a:pt x="671" y="1486"/>
                    <a:pt x="685" y="1484"/>
                  </a:cubicBezTo>
                  <a:cubicBezTo>
                    <a:pt x="914" y="1446"/>
                    <a:pt x="1066" y="1103"/>
                    <a:pt x="990" y="685"/>
                  </a:cubicBezTo>
                  <a:cubicBezTo>
                    <a:pt x="876" y="305"/>
                    <a:pt x="647" y="0"/>
                    <a:pt x="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971425" y="2233100"/>
              <a:ext cx="26650" cy="37200"/>
            </a:xfrm>
            <a:custGeom>
              <a:rect b="b" l="l" r="r" t="t"/>
              <a:pathLst>
                <a:path extrusionOk="0" h="1488" w="1066">
                  <a:moveTo>
                    <a:pt x="685" y="0"/>
                  </a:moveTo>
                  <a:cubicBezTo>
                    <a:pt x="457" y="0"/>
                    <a:pt x="152" y="305"/>
                    <a:pt x="114" y="685"/>
                  </a:cubicBezTo>
                  <a:cubicBezTo>
                    <a:pt x="0" y="1103"/>
                    <a:pt x="152" y="1446"/>
                    <a:pt x="381" y="1484"/>
                  </a:cubicBezTo>
                  <a:cubicBezTo>
                    <a:pt x="397" y="1486"/>
                    <a:pt x="414" y="1487"/>
                    <a:pt x="431" y="1487"/>
                  </a:cubicBezTo>
                  <a:cubicBezTo>
                    <a:pt x="675" y="1487"/>
                    <a:pt x="880" y="1227"/>
                    <a:pt x="951" y="799"/>
                  </a:cubicBezTo>
                  <a:cubicBezTo>
                    <a:pt x="1065" y="381"/>
                    <a:pt x="913" y="38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931475" y="2245450"/>
              <a:ext cx="11425" cy="39975"/>
            </a:xfrm>
            <a:custGeom>
              <a:rect b="b" l="l" r="r" t="t"/>
              <a:pathLst>
                <a:path extrusionOk="0" h="1599" w="457">
                  <a:moveTo>
                    <a:pt x="114" y="1"/>
                  </a:moveTo>
                  <a:cubicBezTo>
                    <a:pt x="114" y="1"/>
                    <a:pt x="76" y="1"/>
                    <a:pt x="76" y="39"/>
                  </a:cubicBezTo>
                  <a:cubicBezTo>
                    <a:pt x="0" y="457"/>
                    <a:pt x="38" y="762"/>
                    <a:pt x="114" y="952"/>
                  </a:cubicBezTo>
                  <a:cubicBezTo>
                    <a:pt x="190" y="990"/>
                    <a:pt x="190" y="1066"/>
                    <a:pt x="228" y="1142"/>
                  </a:cubicBezTo>
                  <a:cubicBezTo>
                    <a:pt x="228" y="1180"/>
                    <a:pt x="228" y="1218"/>
                    <a:pt x="267" y="1256"/>
                  </a:cubicBezTo>
                  <a:lnTo>
                    <a:pt x="381" y="1446"/>
                  </a:lnTo>
                  <a:cubicBezTo>
                    <a:pt x="381" y="1522"/>
                    <a:pt x="267" y="1522"/>
                    <a:pt x="190" y="1522"/>
                  </a:cubicBezTo>
                  <a:cubicBezTo>
                    <a:pt x="190" y="1522"/>
                    <a:pt x="114" y="1522"/>
                    <a:pt x="114" y="1561"/>
                  </a:cubicBezTo>
                  <a:cubicBezTo>
                    <a:pt x="114" y="1561"/>
                    <a:pt x="190" y="1599"/>
                    <a:pt x="228" y="1599"/>
                  </a:cubicBezTo>
                  <a:cubicBezTo>
                    <a:pt x="343" y="1599"/>
                    <a:pt x="457" y="1599"/>
                    <a:pt x="419" y="1408"/>
                  </a:cubicBezTo>
                  <a:cubicBezTo>
                    <a:pt x="457" y="1370"/>
                    <a:pt x="419" y="1256"/>
                    <a:pt x="305" y="1142"/>
                  </a:cubicBezTo>
                  <a:cubicBezTo>
                    <a:pt x="305" y="1066"/>
                    <a:pt x="267" y="1066"/>
                    <a:pt x="267" y="1028"/>
                  </a:cubicBezTo>
                  <a:cubicBezTo>
                    <a:pt x="267" y="990"/>
                    <a:pt x="228" y="876"/>
                    <a:pt x="190" y="838"/>
                  </a:cubicBezTo>
                  <a:cubicBezTo>
                    <a:pt x="76" y="686"/>
                    <a:pt x="76" y="419"/>
                    <a:pt x="190" y="39"/>
                  </a:cubicBezTo>
                  <a:cubicBezTo>
                    <a:pt x="190" y="39"/>
                    <a:pt x="190" y="1"/>
                    <a:pt x="114" y="1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921000" y="2289200"/>
              <a:ext cx="29525" cy="15250"/>
            </a:xfrm>
            <a:custGeom>
              <a:rect b="b" l="l" r="r" t="t"/>
              <a:pathLst>
                <a:path extrusionOk="0" h="610" w="1181">
                  <a:moveTo>
                    <a:pt x="39" y="1"/>
                  </a:moveTo>
                  <a:lnTo>
                    <a:pt x="39" y="1"/>
                  </a:lnTo>
                  <a:cubicBezTo>
                    <a:pt x="1" y="343"/>
                    <a:pt x="267" y="609"/>
                    <a:pt x="571" y="609"/>
                  </a:cubicBezTo>
                  <a:cubicBezTo>
                    <a:pt x="876" y="609"/>
                    <a:pt x="1142" y="381"/>
                    <a:pt x="1180" y="77"/>
                  </a:cubicBezTo>
                  <a:lnTo>
                    <a:pt x="1180" y="77"/>
                  </a:lnTo>
                  <a:cubicBezTo>
                    <a:pt x="1097" y="133"/>
                    <a:pt x="952" y="168"/>
                    <a:pt x="791" y="168"/>
                  </a:cubicBezTo>
                  <a:cubicBezTo>
                    <a:pt x="732" y="168"/>
                    <a:pt x="671" y="163"/>
                    <a:pt x="609" y="153"/>
                  </a:cubicBezTo>
                  <a:cubicBezTo>
                    <a:pt x="381" y="153"/>
                    <a:pt x="191" y="39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909600" y="2251150"/>
              <a:ext cx="7625" cy="11450"/>
            </a:xfrm>
            <a:custGeom>
              <a:rect b="b" l="l" r="r" t="t"/>
              <a:pathLst>
                <a:path extrusionOk="0" h="458" w="305">
                  <a:moveTo>
                    <a:pt x="152" y="1"/>
                  </a:moveTo>
                  <a:cubicBezTo>
                    <a:pt x="76" y="1"/>
                    <a:pt x="0" y="77"/>
                    <a:pt x="0" y="229"/>
                  </a:cubicBezTo>
                  <a:cubicBezTo>
                    <a:pt x="0" y="381"/>
                    <a:pt x="76" y="458"/>
                    <a:pt x="152" y="458"/>
                  </a:cubicBezTo>
                  <a:cubicBezTo>
                    <a:pt x="267" y="458"/>
                    <a:pt x="305" y="381"/>
                    <a:pt x="305" y="229"/>
                  </a:cubicBezTo>
                  <a:cubicBezTo>
                    <a:pt x="305" y="77"/>
                    <a:pt x="267" y="1"/>
                    <a:pt x="152" y="1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897225" y="2235950"/>
              <a:ext cx="24750" cy="6675"/>
            </a:xfrm>
            <a:custGeom>
              <a:rect b="b" l="l" r="r" t="t"/>
              <a:pathLst>
                <a:path extrusionOk="0" h="267" w="990">
                  <a:moveTo>
                    <a:pt x="457" y="0"/>
                  </a:moveTo>
                  <a:cubicBezTo>
                    <a:pt x="229" y="0"/>
                    <a:pt x="77" y="114"/>
                    <a:pt x="1" y="191"/>
                  </a:cubicBezTo>
                  <a:cubicBezTo>
                    <a:pt x="1" y="191"/>
                    <a:pt x="1" y="229"/>
                    <a:pt x="39" y="267"/>
                  </a:cubicBezTo>
                  <a:cubicBezTo>
                    <a:pt x="104" y="201"/>
                    <a:pt x="227" y="107"/>
                    <a:pt x="406" y="107"/>
                  </a:cubicBezTo>
                  <a:cubicBezTo>
                    <a:pt x="434" y="107"/>
                    <a:pt x="464" y="109"/>
                    <a:pt x="495" y="114"/>
                  </a:cubicBezTo>
                  <a:cubicBezTo>
                    <a:pt x="647" y="114"/>
                    <a:pt x="800" y="191"/>
                    <a:pt x="876" y="229"/>
                  </a:cubicBezTo>
                  <a:cubicBezTo>
                    <a:pt x="952" y="229"/>
                    <a:pt x="990" y="229"/>
                    <a:pt x="990" y="191"/>
                  </a:cubicBezTo>
                  <a:cubicBezTo>
                    <a:pt x="990" y="114"/>
                    <a:pt x="990" y="76"/>
                    <a:pt x="952" y="76"/>
                  </a:cubicBezTo>
                  <a:cubicBezTo>
                    <a:pt x="838" y="38"/>
                    <a:pt x="647" y="0"/>
                    <a:pt x="457" y="0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957150" y="2251150"/>
              <a:ext cx="7625" cy="11450"/>
            </a:xfrm>
            <a:custGeom>
              <a:rect b="b" l="l" r="r" t="t"/>
              <a:pathLst>
                <a:path extrusionOk="0" h="458" w="305">
                  <a:moveTo>
                    <a:pt x="153" y="1"/>
                  </a:moveTo>
                  <a:cubicBezTo>
                    <a:pt x="77" y="1"/>
                    <a:pt x="0" y="77"/>
                    <a:pt x="0" y="229"/>
                  </a:cubicBezTo>
                  <a:cubicBezTo>
                    <a:pt x="0" y="381"/>
                    <a:pt x="77" y="458"/>
                    <a:pt x="153" y="458"/>
                  </a:cubicBezTo>
                  <a:cubicBezTo>
                    <a:pt x="267" y="458"/>
                    <a:pt x="305" y="381"/>
                    <a:pt x="305" y="229"/>
                  </a:cubicBezTo>
                  <a:cubicBezTo>
                    <a:pt x="305" y="77"/>
                    <a:pt x="229" y="1"/>
                    <a:pt x="153" y="1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951450" y="2234050"/>
              <a:ext cx="26650" cy="8575"/>
            </a:xfrm>
            <a:custGeom>
              <a:rect b="b" l="l" r="r" t="t"/>
              <a:pathLst>
                <a:path extrusionOk="0" h="343" w="1066">
                  <a:moveTo>
                    <a:pt x="533" y="0"/>
                  </a:moveTo>
                  <a:cubicBezTo>
                    <a:pt x="305" y="0"/>
                    <a:pt x="152" y="76"/>
                    <a:pt x="38" y="114"/>
                  </a:cubicBezTo>
                  <a:cubicBezTo>
                    <a:pt x="0" y="152"/>
                    <a:pt x="0" y="152"/>
                    <a:pt x="0" y="190"/>
                  </a:cubicBezTo>
                  <a:cubicBezTo>
                    <a:pt x="38" y="267"/>
                    <a:pt x="38" y="267"/>
                    <a:pt x="114" y="267"/>
                  </a:cubicBezTo>
                  <a:cubicBezTo>
                    <a:pt x="152" y="190"/>
                    <a:pt x="305" y="152"/>
                    <a:pt x="495" y="152"/>
                  </a:cubicBezTo>
                  <a:cubicBezTo>
                    <a:pt x="723" y="190"/>
                    <a:pt x="875" y="305"/>
                    <a:pt x="951" y="343"/>
                  </a:cubicBezTo>
                  <a:cubicBezTo>
                    <a:pt x="1065" y="305"/>
                    <a:pt x="1065" y="305"/>
                    <a:pt x="989" y="190"/>
                  </a:cubicBezTo>
                  <a:cubicBezTo>
                    <a:pt x="951" y="152"/>
                    <a:pt x="761" y="0"/>
                    <a:pt x="533" y="0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757425" y="2363400"/>
              <a:ext cx="366200" cy="660075"/>
            </a:xfrm>
            <a:custGeom>
              <a:rect b="b" l="l" r="r" t="t"/>
              <a:pathLst>
                <a:path extrusionOk="0" h="26403" w="14648">
                  <a:moveTo>
                    <a:pt x="4489" y="0"/>
                  </a:moveTo>
                  <a:cubicBezTo>
                    <a:pt x="4147" y="114"/>
                    <a:pt x="3767" y="266"/>
                    <a:pt x="3424" y="381"/>
                  </a:cubicBezTo>
                  <a:cubicBezTo>
                    <a:pt x="3120" y="495"/>
                    <a:pt x="2853" y="609"/>
                    <a:pt x="2587" y="723"/>
                  </a:cubicBezTo>
                  <a:cubicBezTo>
                    <a:pt x="2549" y="1902"/>
                    <a:pt x="2587" y="3462"/>
                    <a:pt x="2968" y="5136"/>
                  </a:cubicBezTo>
                  <a:cubicBezTo>
                    <a:pt x="3348" y="6962"/>
                    <a:pt x="3919" y="8446"/>
                    <a:pt x="4451" y="9511"/>
                  </a:cubicBezTo>
                  <a:cubicBezTo>
                    <a:pt x="3919" y="9816"/>
                    <a:pt x="3158" y="10310"/>
                    <a:pt x="2435" y="11071"/>
                  </a:cubicBezTo>
                  <a:cubicBezTo>
                    <a:pt x="1027" y="12631"/>
                    <a:pt x="723" y="14419"/>
                    <a:pt x="343" y="17006"/>
                  </a:cubicBezTo>
                  <a:cubicBezTo>
                    <a:pt x="152" y="18109"/>
                    <a:pt x="0" y="19631"/>
                    <a:pt x="0" y="21419"/>
                  </a:cubicBezTo>
                  <a:cubicBezTo>
                    <a:pt x="4870" y="23093"/>
                    <a:pt x="9777" y="24767"/>
                    <a:pt x="14647" y="26403"/>
                  </a:cubicBezTo>
                  <a:cubicBezTo>
                    <a:pt x="14419" y="23816"/>
                    <a:pt x="13962" y="21647"/>
                    <a:pt x="13620" y="20087"/>
                  </a:cubicBezTo>
                  <a:cubicBezTo>
                    <a:pt x="13240" y="18718"/>
                    <a:pt x="12707" y="16854"/>
                    <a:pt x="11604" y="14609"/>
                  </a:cubicBezTo>
                  <a:cubicBezTo>
                    <a:pt x="10995" y="13278"/>
                    <a:pt x="10272" y="12136"/>
                    <a:pt x="9625" y="11185"/>
                  </a:cubicBezTo>
                  <a:cubicBezTo>
                    <a:pt x="9854" y="10044"/>
                    <a:pt x="10044" y="8941"/>
                    <a:pt x="10272" y="7875"/>
                  </a:cubicBezTo>
                  <a:cubicBezTo>
                    <a:pt x="10538" y="7723"/>
                    <a:pt x="10843" y="7419"/>
                    <a:pt x="11109" y="6924"/>
                  </a:cubicBezTo>
                  <a:cubicBezTo>
                    <a:pt x="11604" y="5707"/>
                    <a:pt x="10805" y="4603"/>
                    <a:pt x="10767" y="4489"/>
                  </a:cubicBezTo>
                  <a:cubicBezTo>
                    <a:pt x="10576" y="4527"/>
                    <a:pt x="10424" y="4527"/>
                    <a:pt x="10234" y="4603"/>
                  </a:cubicBezTo>
                  <a:cubicBezTo>
                    <a:pt x="9587" y="4832"/>
                    <a:pt x="8941" y="5098"/>
                    <a:pt x="8332" y="5364"/>
                  </a:cubicBezTo>
                  <a:cubicBezTo>
                    <a:pt x="7609" y="5060"/>
                    <a:pt x="6962" y="4756"/>
                    <a:pt x="6277" y="4489"/>
                  </a:cubicBezTo>
                  <a:cubicBezTo>
                    <a:pt x="5707" y="2968"/>
                    <a:pt x="5098" y="1484"/>
                    <a:pt x="4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488250" y="2374725"/>
              <a:ext cx="126525" cy="94275"/>
            </a:xfrm>
            <a:custGeom>
              <a:rect b="b" l="l" r="r" t="t"/>
              <a:pathLst>
                <a:path extrusionOk="0" h="3771" w="5061">
                  <a:moveTo>
                    <a:pt x="469" y="0"/>
                  </a:moveTo>
                  <a:cubicBezTo>
                    <a:pt x="453" y="0"/>
                    <a:pt x="436" y="1"/>
                    <a:pt x="419" y="4"/>
                  </a:cubicBezTo>
                  <a:cubicBezTo>
                    <a:pt x="267" y="4"/>
                    <a:pt x="191" y="80"/>
                    <a:pt x="115" y="156"/>
                  </a:cubicBezTo>
                  <a:cubicBezTo>
                    <a:pt x="1" y="346"/>
                    <a:pt x="419" y="1183"/>
                    <a:pt x="2930" y="3770"/>
                  </a:cubicBezTo>
                  <a:lnTo>
                    <a:pt x="5061" y="3199"/>
                  </a:lnTo>
                  <a:cubicBezTo>
                    <a:pt x="4984" y="2515"/>
                    <a:pt x="4832" y="1868"/>
                    <a:pt x="4718" y="1183"/>
                  </a:cubicBezTo>
                  <a:cubicBezTo>
                    <a:pt x="4870" y="955"/>
                    <a:pt x="4870" y="650"/>
                    <a:pt x="4718" y="460"/>
                  </a:cubicBezTo>
                  <a:cubicBezTo>
                    <a:pt x="4718" y="460"/>
                    <a:pt x="4556" y="266"/>
                    <a:pt x="4381" y="266"/>
                  </a:cubicBezTo>
                  <a:cubicBezTo>
                    <a:pt x="4367" y="266"/>
                    <a:pt x="4352" y="267"/>
                    <a:pt x="4338" y="270"/>
                  </a:cubicBezTo>
                  <a:cubicBezTo>
                    <a:pt x="4109" y="384"/>
                    <a:pt x="4262" y="1031"/>
                    <a:pt x="3919" y="1373"/>
                  </a:cubicBezTo>
                  <a:cubicBezTo>
                    <a:pt x="3829" y="1463"/>
                    <a:pt x="3681" y="1536"/>
                    <a:pt x="3428" y="1536"/>
                  </a:cubicBezTo>
                  <a:cubicBezTo>
                    <a:pt x="3146" y="1536"/>
                    <a:pt x="2734" y="1444"/>
                    <a:pt x="2131" y="1183"/>
                  </a:cubicBezTo>
                  <a:cubicBezTo>
                    <a:pt x="1713" y="993"/>
                    <a:pt x="1408" y="765"/>
                    <a:pt x="1218" y="574"/>
                  </a:cubicBezTo>
                  <a:cubicBezTo>
                    <a:pt x="898" y="254"/>
                    <a:pt x="710" y="0"/>
                    <a:pt x="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1253900" y="2390900"/>
              <a:ext cx="126525" cy="94250"/>
            </a:xfrm>
            <a:custGeom>
              <a:rect b="b" l="l" r="r" t="t"/>
              <a:pathLst>
                <a:path extrusionOk="0" h="3770" w="5061">
                  <a:moveTo>
                    <a:pt x="4597" y="0"/>
                  </a:moveTo>
                  <a:cubicBezTo>
                    <a:pt x="4353" y="0"/>
                    <a:pt x="4165" y="287"/>
                    <a:pt x="3843" y="574"/>
                  </a:cubicBezTo>
                  <a:cubicBezTo>
                    <a:pt x="3652" y="764"/>
                    <a:pt x="3348" y="1031"/>
                    <a:pt x="2930" y="1221"/>
                  </a:cubicBezTo>
                  <a:cubicBezTo>
                    <a:pt x="2307" y="1470"/>
                    <a:pt x="1888" y="1560"/>
                    <a:pt x="1605" y="1560"/>
                  </a:cubicBezTo>
                  <a:cubicBezTo>
                    <a:pt x="1369" y="1560"/>
                    <a:pt x="1228" y="1498"/>
                    <a:pt x="1142" y="1411"/>
                  </a:cubicBezTo>
                  <a:cubicBezTo>
                    <a:pt x="799" y="1069"/>
                    <a:pt x="951" y="384"/>
                    <a:pt x="685" y="308"/>
                  </a:cubicBezTo>
                  <a:cubicBezTo>
                    <a:pt x="670" y="305"/>
                    <a:pt x="656" y="304"/>
                    <a:pt x="641" y="304"/>
                  </a:cubicBezTo>
                  <a:cubicBezTo>
                    <a:pt x="467" y="304"/>
                    <a:pt x="305" y="498"/>
                    <a:pt x="305" y="498"/>
                  </a:cubicBezTo>
                  <a:cubicBezTo>
                    <a:pt x="190" y="688"/>
                    <a:pt x="190" y="955"/>
                    <a:pt x="305" y="1221"/>
                  </a:cubicBezTo>
                  <a:cubicBezTo>
                    <a:pt x="190" y="1868"/>
                    <a:pt x="76" y="2552"/>
                    <a:pt x="0" y="3199"/>
                  </a:cubicBezTo>
                  <a:lnTo>
                    <a:pt x="2131" y="3770"/>
                  </a:lnTo>
                  <a:cubicBezTo>
                    <a:pt x="4642" y="1221"/>
                    <a:pt x="5060" y="346"/>
                    <a:pt x="4946" y="156"/>
                  </a:cubicBezTo>
                  <a:cubicBezTo>
                    <a:pt x="4870" y="118"/>
                    <a:pt x="4794" y="3"/>
                    <a:pt x="4642" y="3"/>
                  </a:cubicBezTo>
                  <a:cubicBezTo>
                    <a:pt x="4626" y="1"/>
                    <a:pt x="4611" y="0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776450" y="2925500"/>
              <a:ext cx="142675" cy="229750"/>
            </a:xfrm>
            <a:custGeom>
              <a:rect b="b" l="l" r="r" t="t"/>
              <a:pathLst>
                <a:path extrusionOk="0" h="9190" w="5707">
                  <a:moveTo>
                    <a:pt x="190" y="0"/>
                  </a:moveTo>
                  <a:cubicBezTo>
                    <a:pt x="76" y="2016"/>
                    <a:pt x="0" y="4185"/>
                    <a:pt x="0" y="6468"/>
                  </a:cubicBezTo>
                  <a:lnTo>
                    <a:pt x="0" y="8408"/>
                  </a:lnTo>
                  <a:cubicBezTo>
                    <a:pt x="266" y="8674"/>
                    <a:pt x="533" y="8864"/>
                    <a:pt x="913" y="9017"/>
                  </a:cubicBezTo>
                  <a:cubicBezTo>
                    <a:pt x="1211" y="9133"/>
                    <a:pt x="1532" y="9189"/>
                    <a:pt x="1859" y="9189"/>
                  </a:cubicBezTo>
                  <a:cubicBezTo>
                    <a:pt x="3035" y="9189"/>
                    <a:pt x="4308" y="8462"/>
                    <a:pt x="5022" y="7152"/>
                  </a:cubicBezTo>
                  <a:cubicBezTo>
                    <a:pt x="5022" y="7190"/>
                    <a:pt x="5060" y="7267"/>
                    <a:pt x="5060" y="7305"/>
                  </a:cubicBezTo>
                  <a:cubicBezTo>
                    <a:pt x="5098" y="6962"/>
                    <a:pt x="5212" y="6658"/>
                    <a:pt x="5250" y="6201"/>
                  </a:cubicBezTo>
                  <a:cubicBezTo>
                    <a:pt x="5402" y="5517"/>
                    <a:pt x="5478" y="4680"/>
                    <a:pt x="5516" y="3728"/>
                  </a:cubicBezTo>
                  <a:cubicBezTo>
                    <a:pt x="5593" y="3272"/>
                    <a:pt x="5516" y="3500"/>
                    <a:pt x="5631" y="1978"/>
                  </a:cubicBezTo>
                  <a:cubicBezTo>
                    <a:pt x="5631" y="1332"/>
                    <a:pt x="5669" y="685"/>
                    <a:pt x="5707" y="38"/>
                  </a:cubicBezTo>
                  <a:cubicBezTo>
                    <a:pt x="3881" y="38"/>
                    <a:pt x="2054" y="0"/>
                    <a:pt x="190" y="0"/>
                  </a:cubicBez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959050" y="2926450"/>
              <a:ext cx="223525" cy="226425"/>
            </a:xfrm>
            <a:custGeom>
              <a:rect b="b" l="l" r="r" t="t"/>
              <a:pathLst>
                <a:path extrusionOk="0" h="9057" w="8941">
                  <a:moveTo>
                    <a:pt x="1" y="0"/>
                  </a:moveTo>
                  <a:cubicBezTo>
                    <a:pt x="381" y="989"/>
                    <a:pt x="799" y="2055"/>
                    <a:pt x="1180" y="3044"/>
                  </a:cubicBezTo>
                  <a:cubicBezTo>
                    <a:pt x="1751" y="4451"/>
                    <a:pt x="1598" y="4223"/>
                    <a:pt x="1789" y="4642"/>
                  </a:cubicBezTo>
                  <a:cubicBezTo>
                    <a:pt x="2588" y="6696"/>
                    <a:pt x="3272" y="7951"/>
                    <a:pt x="3881" y="8902"/>
                  </a:cubicBezTo>
                  <a:cubicBezTo>
                    <a:pt x="4414" y="8370"/>
                    <a:pt x="4794" y="7685"/>
                    <a:pt x="4984" y="6924"/>
                  </a:cubicBezTo>
                  <a:cubicBezTo>
                    <a:pt x="5175" y="7305"/>
                    <a:pt x="5821" y="8446"/>
                    <a:pt x="7153" y="8902"/>
                  </a:cubicBezTo>
                  <a:cubicBezTo>
                    <a:pt x="7474" y="9010"/>
                    <a:pt x="7820" y="9056"/>
                    <a:pt x="8163" y="9056"/>
                  </a:cubicBezTo>
                  <a:cubicBezTo>
                    <a:pt x="8428" y="9056"/>
                    <a:pt x="8692" y="9028"/>
                    <a:pt x="8941" y="8979"/>
                  </a:cubicBezTo>
                  <a:lnTo>
                    <a:pt x="6126" y="266"/>
                  </a:lnTo>
                  <a:lnTo>
                    <a:pt x="5897" y="38"/>
                  </a:lnTo>
                  <a:cubicBezTo>
                    <a:pt x="3919" y="38"/>
                    <a:pt x="1941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849675" y="2144375"/>
              <a:ext cx="140775" cy="99125"/>
            </a:xfrm>
            <a:custGeom>
              <a:rect b="b" l="l" r="r" t="t"/>
              <a:pathLst>
                <a:path extrusionOk="0" h="3965" w="5631">
                  <a:moveTo>
                    <a:pt x="2790" y="0"/>
                  </a:moveTo>
                  <a:cubicBezTo>
                    <a:pt x="2711" y="0"/>
                    <a:pt x="2631" y="4"/>
                    <a:pt x="2549" y="11"/>
                  </a:cubicBezTo>
                  <a:cubicBezTo>
                    <a:pt x="1446" y="125"/>
                    <a:pt x="799" y="924"/>
                    <a:pt x="647" y="1114"/>
                  </a:cubicBezTo>
                  <a:cubicBezTo>
                    <a:pt x="495" y="1267"/>
                    <a:pt x="305" y="1571"/>
                    <a:pt x="191" y="1951"/>
                  </a:cubicBezTo>
                  <a:cubicBezTo>
                    <a:pt x="0" y="2446"/>
                    <a:pt x="115" y="2940"/>
                    <a:pt x="191" y="3055"/>
                  </a:cubicBezTo>
                  <a:lnTo>
                    <a:pt x="1028" y="3663"/>
                  </a:lnTo>
                  <a:cubicBezTo>
                    <a:pt x="1268" y="3814"/>
                    <a:pt x="1556" y="3964"/>
                    <a:pt x="1855" y="3964"/>
                  </a:cubicBezTo>
                  <a:cubicBezTo>
                    <a:pt x="1934" y="3964"/>
                    <a:pt x="2013" y="3953"/>
                    <a:pt x="2093" y="3930"/>
                  </a:cubicBezTo>
                  <a:cubicBezTo>
                    <a:pt x="2664" y="3739"/>
                    <a:pt x="2549" y="3055"/>
                    <a:pt x="3120" y="2902"/>
                  </a:cubicBezTo>
                  <a:cubicBezTo>
                    <a:pt x="3189" y="2877"/>
                    <a:pt x="3252" y="2867"/>
                    <a:pt x="3314" y="2867"/>
                  </a:cubicBezTo>
                  <a:cubicBezTo>
                    <a:pt x="3624" y="2867"/>
                    <a:pt x="3899" y="3137"/>
                    <a:pt x="4756" y="3169"/>
                  </a:cubicBezTo>
                  <a:lnTo>
                    <a:pt x="5365" y="3169"/>
                  </a:lnTo>
                  <a:cubicBezTo>
                    <a:pt x="5365" y="3359"/>
                    <a:pt x="5403" y="3511"/>
                    <a:pt x="5441" y="3701"/>
                  </a:cubicBezTo>
                  <a:cubicBezTo>
                    <a:pt x="5517" y="3701"/>
                    <a:pt x="5555" y="3663"/>
                    <a:pt x="5593" y="3663"/>
                  </a:cubicBezTo>
                  <a:cubicBezTo>
                    <a:pt x="5593" y="3321"/>
                    <a:pt x="5593" y="2978"/>
                    <a:pt x="5631" y="2598"/>
                  </a:cubicBezTo>
                  <a:cubicBezTo>
                    <a:pt x="5631" y="2522"/>
                    <a:pt x="5555" y="1989"/>
                    <a:pt x="5251" y="1457"/>
                  </a:cubicBezTo>
                  <a:cubicBezTo>
                    <a:pt x="4824" y="745"/>
                    <a:pt x="3931" y="0"/>
                    <a:pt x="27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574800" y="2899800"/>
              <a:ext cx="686725" cy="250150"/>
            </a:xfrm>
            <a:custGeom>
              <a:rect b="b" l="l" r="r" t="t"/>
              <a:pathLst>
                <a:path extrusionOk="0" h="10006" w="27469">
                  <a:moveTo>
                    <a:pt x="7267" y="1"/>
                  </a:moveTo>
                  <a:lnTo>
                    <a:pt x="1" y="6278"/>
                  </a:lnTo>
                  <a:cubicBezTo>
                    <a:pt x="77" y="6468"/>
                    <a:pt x="1066" y="8256"/>
                    <a:pt x="3234" y="8523"/>
                  </a:cubicBezTo>
                  <a:cubicBezTo>
                    <a:pt x="3413" y="8546"/>
                    <a:pt x="3586" y="8557"/>
                    <a:pt x="3754" y="8557"/>
                  </a:cubicBezTo>
                  <a:cubicBezTo>
                    <a:pt x="5775" y="8557"/>
                    <a:pt x="7045" y="6995"/>
                    <a:pt x="7115" y="6925"/>
                  </a:cubicBezTo>
                  <a:cubicBezTo>
                    <a:pt x="7153" y="7115"/>
                    <a:pt x="7648" y="8523"/>
                    <a:pt x="8941" y="9017"/>
                  </a:cubicBezTo>
                  <a:cubicBezTo>
                    <a:pt x="9233" y="9123"/>
                    <a:pt x="9546" y="9175"/>
                    <a:pt x="9866" y="9175"/>
                  </a:cubicBezTo>
                  <a:cubicBezTo>
                    <a:pt x="11047" y="9175"/>
                    <a:pt x="12323" y="8470"/>
                    <a:pt x="13012" y="7153"/>
                  </a:cubicBezTo>
                  <a:cubicBezTo>
                    <a:pt x="13529" y="8876"/>
                    <a:pt x="15106" y="10006"/>
                    <a:pt x="16728" y="10006"/>
                  </a:cubicBezTo>
                  <a:cubicBezTo>
                    <a:pt x="16897" y="10006"/>
                    <a:pt x="17066" y="9994"/>
                    <a:pt x="17235" y="9968"/>
                  </a:cubicBezTo>
                  <a:cubicBezTo>
                    <a:pt x="18718" y="9702"/>
                    <a:pt x="19936" y="8523"/>
                    <a:pt x="20316" y="7001"/>
                  </a:cubicBezTo>
                  <a:cubicBezTo>
                    <a:pt x="20468" y="7381"/>
                    <a:pt x="21153" y="8561"/>
                    <a:pt x="22485" y="9017"/>
                  </a:cubicBezTo>
                  <a:cubicBezTo>
                    <a:pt x="22800" y="9108"/>
                    <a:pt x="23127" y="9153"/>
                    <a:pt x="23460" y="9153"/>
                  </a:cubicBezTo>
                  <a:cubicBezTo>
                    <a:pt x="24935" y="9153"/>
                    <a:pt x="26506" y="8273"/>
                    <a:pt x="27469" y="6659"/>
                  </a:cubicBezTo>
                  <a:cubicBezTo>
                    <a:pt x="25452" y="4490"/>
                    <a:pt x="23360" y="2246"/>
                    <a:pt x="21267" y="115"/>
                  </a:cubicBezTo>
                  <a:cubicBezTo>
                    <a:pt x="16588" y="77"/>
                    <a:pt x="11908" y="77"/>
                    <a:pt x="7267" y="1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1779850" y="3367750"/>
              <a:ext cx="321500" cy="320550"/>
            </a:xfrm>
            <a:custGeom>
              <a:rect b="b" l="l" r="r" t="t"/>
              <a:pathLst>
                <a:path extrusionOk="0" h="12822" w="12860">
                  <a:moveTo>
                    <a:pt x="6430" y="457"/>
                  </a:moveTo>
                  <a:cubicBezTo>
                    <a:pt x="9702" y="457"/>
                    <a:pt x="12365" y="3120"/>
                    <a:pt x="12365" y="6392"/>
                  </a:cubicBezTo>
                  <a:cubicBezTo>
                    <a:pt x="12365" y="9702"/>
                    <a:pt x="9702" y="12365"/>
                    <a:pt x="6430" y="12365"/>
                  </a:cubicBezTo>
                  <a:cubicBezTo>
                    <a:pt x="3158" y="12365"/>
                    <a:pt x="495" y="9702"/>
                    <a:pt x="495" y="6392"/>
                  </a:cubicBezTo>
                  <a:cubicBezTo>
                    <a:pt x="495" y="3120"/>
                    <a:pt x="3158" y="457"/>
                    <a:pt x="6430" y="457"/>
                  </a:cubicBezTo>
                  <a:close/>
                  <a:moveTo>
                    <a:pt x="6430" y="1"/>
                  </a:moveTo>
                  <a:cubicBezTo>
                    <a:pt x="2854" y="1"/>
                    <a:pt x="1" y="2892"/>
                    <a:pt x="1" y="6392"/>
                  </a:cubicBezTo>
                  <a:cubicBezTo>
                    <a:pt x="1" y="9968"/>
                    <a:pt x="2892" y="12821"/>
                    <a:pt x="6430" y="12821"/>
                  </a:cubicBezTo>
                  <a:cubicBezTo>
                    <a:pt x="9968" y="12821"/>
                    <a:pt x="12860" y="9968"/>
                    <a:pt x="12860" y="6392"/>
                  </a:cubicBezTo>
                  <a:cubicBezTo>
                    <a:pt x="12860" y="2854"/>
                    <a:pt x="9968" y="1"/>
                    <a:pt x="6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1707575" y="3294525"/>
              <a:ext cx="466050" cy="466050"/>
            </a:xfrm>
            <a:custGeom>
              <a:rect b="b" l="l" r="r" t="t"/>
              <a:pathLst>
                <a:path extrusionOk="0" h="18642" w="18642">
                  <a:moveTo>
                    <a:pt x="9321" y="1256"/>
                  </a:moveTo>
                  <a:cubicBezTo>
                    <a:pt x="10158" y="1256"/>
                    <a:pt x="10843" y="1978"/>
                    <a:pt x="10843" y="2777"/>
                  </a:cubicBezTo>
                  <a:cubicBezTo>
                    <a:pt x="10843" y="3614"/>
                    <a:pt x="10196" y="4337"/>
                    <a:pt x="9321" y="4337"/>
                  </a:cubicBezTo>
                  <a:cubicBezTo>
                    <a:pt x="8446" y="4337"/>
                    <a:pt x="7799" y="3614"/>
                    <a:pt x="7799" y="2777"/>
                  </a:cubicBezTo>
                  <a:cubicBezTo>
                    <a:pt x="7799" y="1902"/>
                    <a:pt x="8484" y="1256"/>
                    <a:pt x="9321" y="1256"/>
                  </a:cubicBezTo>
                  <a:close/>
                  <a:moveTo>
                    <a:pt x="14689" y="4086"/>
                  </a:moveTo>
                  <a:cubicBezTo>
                    <a:pt x="15180" y="4086"/>
                    <a:pt x="15669" y="4312"/>
                    <a:pt x="15979" y="4718"/>
                  </a:cubicBezTo>
                  <a:cubicBezTo>
                    <a:pt x="16435" y="5440"/>
                    <a:pt x="16245" y="6392"/>
                    <a:pt x="15598" y="6848"/>
                  </a:cubicBezTo>
                  <a:cubicBezTo>
                    <a:pt x="15323" y="7037"/>
                    <a:pt x="15014" y="7126"/>
                    <a:pt x="14712" y="7126"/>
                  </a:cubicBezTo>
                  <a:cubicBezTo>
                    <a:pt x="14222" y="7126"/>
                    <a:pt x="13750" y="6891"/>
                    <a:pt x="13468" y="6468"/>
                  </a:cubicBezTo>
                  <a:cubicBezTo>
                    <a:pt x="12935" y="5821"/>
                    <a:pt x="13126" y="4870"/>
                    <a:pt x="13848" y="4337"/>
                  </a:cubicBezTo>
                  <a:cubicBezTo>
                    <a:pt x="14104" y="4167"/>
                    <a:pt x="14397" y="4086"/>
                    <a:pt x="14689" y="4086"/>
                  </a:cubicBezTo>
                  <a:close/>
                  <a:moveTo>
                    <a:pt x="3908" y="4098"/>
                  </a:moveTo>
                  <a:cubicBezTo>
                    <a:pt x="4209" y="4098"/>
                    <a:pt x="4518" y="4187"/>
                    <a:pt x="4794" y="4375"/>
                  </a:cubicBezTo>
                  <a:cubicBezTo>
                    <a:pt x="5479" y="4870"/>
                    <a:pt x="5669" y="5821"/>
                    <a:pt x="5174" y="6544"/>
                  </a:cubicBezTo>
                  <a:cubicBezTo>
                    <a:pt x="4892" y="6967"/>
                    <a:pt x="4420" y="7202"/>
                    <a:pt x="3930" y="7202"/>
                  </a:cubicBezTo>
                  <a:cubicBezTo>
                    <a:pt x="3628" y="7202"/>
                    <a:pt x="3319" y="7113"/>
                    <a:pt x="3044" y="6924"/>
                  </a:cubicBezTo>
                  <a:cubicBezTo>
                    <a:pt x="2321" y="6430"/>
                    <a:pt x="2131" y="5479"/>
                    <a:pt x="2663" y="4756"/>
                  </a:cubicBezTo>
                  <a:cubicBezTo>
                    <a:pt x="2946" y="4332"/>
                    <a:pt x="3418" y="4098"/>
                    <a:pt x="3908" y="4098"/>
                  </a:cubicBezTo>
                  <a:close/>
                  <a:moveTo>
                    <a:pt x="9321" y="7799"/>
                  </a:moveTo>
                  <a:cubicBezTo>
                    <a:pt x="10158" y="7799"/>
                    <a:pt x="10843" y="8522"/>
                    <a:pt x="10843" y="9397"/>
                  </a:cubicBezTo>
                  <a:cubicBezTo>
                    <a:pt x="10843" y="10196"/>
                    <a:pt x="10196" y="10919"/>
                    <a:pt x="9321" y="10919"/>
                  </a:cubicBezTo>
                  <a:cubicBezTo>
                    <a:pt x="8446" y="10919"/>
                    <a:pt x="7799" y="10196"/>
                    <a:pt x="7799" y="9397"/>
                  </a:cubicBezTo>
                  <a:cubicBezTo>
                    <a:pt x="7799" y="8522"/>
                    <a:pt x="8484" y="7799"/>
                    <a:pt x="9321" y="7799"/>
                  </a:cubicBezTo>
                  <a:close/>
                  <a:moveTo>
                    <a:pt x="14696" y="11451"/>
                  </a:moveTo>
                  <a:cubicBezTo>
                    <a:pt x="15003" y="11451"/>
                    <a:pt x="15318" y="11549"/>
                    <a:pt x="15598" y="11756"/>
                  </a:cubicBezTo>
                  <a:cubicBezTo>
                    <a:pt x="16321" y="12288"/>
                    <a:pt x="16435" y="13239"/>
                    <a:pt x="15979" y="13886"/>
                  </a:cubicBezTo>
                  <a:cubicBezTo>
                    <a:pt x="15676" y="14328"/>
                    <a:pt x="15203" y="14571"/>
                    <a:pt x="14724" y="14571"/>
                  </a:cubicBezTo>
                  <a:cubicBezTo>
                    <a:pt x="14420" y="14571"/>
                    <a:pt x="14114" y="14473"/>
                    <a:pt x="13848" y="14267"/>
                  </a:cubicBezTo>
                  <a:cubicBezTo>
                    <a:pt x="13126" y="13810"/>
                    <a:pt x="12935" y="12859"/>
                    <a:pt x="13468" y="12136"/>
                  </a:cubicBezTo>
                  <a:cubicBezTo>
                    <a:pt x="13747" y="11694"/>
                    <a:pt x="14212" y="11451"/>
                    <a:pt x="14696" y="11451"/>
                  </a:cubicBezTo>
                  <a:close/>
                  <a:moveTo>
                    <a:pt x="3912" y="11543"/>
                  </a:moveTo>
                  <a:cubicBezTo>
                    <a:pt x="4408" y="11543"/>
                    <a:pt x="4888" y="11769"/>
                    <a:pt x="5174" y="12174"/>
                  </a:cubicBezTo>
                  <a:cubicBezTo>
                    <a:pt x="5669" y="12897"/>
                    <a:pt x="5479" y="13848"/>
                    <a:pt x="4794" y="14343"/>
                  </a:cubicBezTo>
                  <a:cubicBezTo>
                    <a:pt x="4524" y="14513"/>
                    <a:pt x="4222" y="14594"/>
                    <a:pt x="3926" y="14594"/>
                  </a:cubicBezTo>
                  <a:cubicBezTo>
                    <a:pt x="3430" y="14594"/>
                    <a:pt x="2949" y="14368"/>
                    <a:pt x="2663" y="13962"/>
                  </a:cubicBezTo>
                  <a:cubicBezTo>
                    <a:pt x="2169" y="13239"/>
                    <a:pt x="2397" y="12288"/>
                    <a:pt x="3044" y="11794"/>
                  </a:cubicBezTo>
                  <a:cubicBezTo>
                    <a:pt x="3314" y="11623"/>
                    <a:pt x="3616" y="11543"/>
                    <a:pt x="3912" y="11543"/>
                  </a:cubicBezTo>
                  <a:close/>
                  <a:moveTo>
                    <a:pt x="9321" y="14381"/>
                  </a:moveTo>
                  <a:cubicBezTo>
                    <a:pt x="10158" y="14381"/>
                    <a:pt x="10843" y="15028"/>
                    <a:pt x="10843" y="15903"/>
                  </a:cubicBezTo>
                  <a:cubicBezTo>
                    <a:pt x="10843" y="16740"/>
                    <a:pt x="10196" y="17424"/>
                    <a:pt x="9321" y="17424"/>
                  </a:cubicBezTo>
                  <a:cubicBezTo>
                    <a:pt x="8446" y="17424"/>
                    <a:pt x="7799" y="16740"/>
                    <a:pt x="7799" y="15903"/>
                  </a:cubicBezTo>
                  <a:cubicBezTo>
                    <a:pt x="7799" y="15028"/>
                    <a:pt x="8484" y="14381"/>
                    <a:pt x="9321" y="14381"/>
                  </a:cubicBezTo>
                  <a:close/>
                  <a:moveTo>
                    <a:pt x="9321" y="0"/>
                  </a:moveTo>
                  <a:cubicBezTo>
                    <a:pt x="4185" y="0"/>
                    <a:pt x="0" y="4185"/>
                    <a:pt x="0" y="9321"/>
                  </a:cubicBezTo>
                  <a:cubicBezTo>
                    <a:pt x="0" y="14457"/>
                    <a:pt x="4185" y="18642"/>
                    <a:pt x="9321" y="18642"/>
                  </a:cubicBezTo>
                  <a:cubicBezTo>
                    <a:pt x="14457" y="18642"/>
                    <a:pt x="18642" y="14457"/>
                    <a:pt x="18642" y="9321"/>
                  </a:cubicBezTo>
                  <a:cubicBezTo>
                    <a:pt x="18642" y="4185"/>
                    <a:pt x="14457" y="0"/>
                    <a:pt x="9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5" name="Google Shape;585;p15"/>
          <p:cNvSpPr txBox="1"/>
          <p:nvPr>
            <p:ph type="title"/>
          </p:nvPr>
        </p:nvSpPr>
        <p:spPr>
          <a:xfrm>
            <a:off x="513600" y="410400"/>
            <a:ext cx="811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goal</a:t>
            </a:r>
            <a:endParaRPr/>
          </a:p>
        </p:txBody>
      </p:sp>
      <p:grpSp>
        <p:nvGrpSpPr>
          <p:cNvPr id="586" name="Google Shape;586;p15"/>
          <p:cNvGrpSpPr/>
          <p:nvPr/>
        </p:nvGrpSpPr>
        <p:grpSpPr>
          <a:xfrm>
            <a:off x="514150" y="1176340"/>
            <a:ext cx="2890881" cy="2432358"/>
            <a:chOff x="514150" y="1176340"/>
            <a:chExt cx="2890881" cy="2432358"/>
          </a:xfrm>
        </p:grpSpPr>
        <p:grpSp>
          <p:nvGrpSpPr>
            <p:cNvPr id="587" name="Google Shape;587;p15"/>
            <p:cNvGrpSpPr/>
            <p:nvPr/>
          </p:nvGrpSpPr>
          <p:grpSpPr>
            <a:xfrm>
              <a:off x="514150" y="1956928"/>
              <a:ext cx="1980309" cy="1651769"/>
              <a:chOff x="-2082436" y="2686603"/>
              <a:chExt cx="1980309" cy="1651769"/>
            </a:xfrm>
          </p:grpSpPr>
          <p:sp>
            <p:nvSpPr>
              <p:cNvPr id="588" name="Google Shape;588;p15"/>
              <p:cNvSpPr txBox="1"/>
              <p:nvPr/>
            </p:nvSpPr>
            <p:spPr>
              <a:xfrm>
                <a:off x="-2082427" y="2686603"/>
                <a:ext cx="19803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200">
                    <a:solidFill>
                      <a:schemeClr val="accen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Negative connotation</a:t>
                </a:r>
                <a:endParaRPr b="1" sz="22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89" name="Google Shape;589;p15"/>
              <p:cNvSpPr txBox="1"/>
              <p:nvPr/>
            </p:nvSpPr>
            <p:spPr>
              <a:xfrm>
                <a:off x="-2082436" y="3195972"/>
                <a:ext cx="1980300" cy="114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latin typeface="Roboto"/>
                    <a:ea typeface="Roboto"/>
                    <a:cs typeface="Roboto"/>
                    <a:sym typeface="Roboto"/>
                  </a:rPr>
                  <a:t>To research &amp; understand </a:t>
                </a:r>
                <a:r>
                  <a:rPr b="1" lang="en" sz="1600">
                    <a:latin typeface="Roboto"/>
                    <a:ea typeface="Roboto"/>
                    <a:cs typeface="Roboto"/>
                    <a:sym typeface="Roboto"/>
                  </a:rPr>
                  <a:t>how feminism gained a negative connotation</a:t>
                </a:r>
                <a:r>
                  <a:rPr lang="en" sz="1600">
                    <a:latin typeface="Roboto"/>
                    <a:ea typeface="Roboto"/>
                    <a:cs typeface="Roboto"/>
                    <a:sym typeface="Roboto"/>
                  </a:rPr>
                  <a:t> throughout the movement’s history</a:t>
                </a:r>
                <a:endParaRPr sz="16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90" name="Google Shape;590;p15"/>
            <p:cNvSpPr/>
            <p:nvPr/>
          </p:nvSpPr>
          <p:spPr>
            <a:xfrm>
              <a:off x="2783731" y="1176340"/>
              <a:ext cx="621300" cy="621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b="1" sz="2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591" name="Google Shape;591;p15"/>
            <p:cNvCxnSpPr>
              <a:endCxn id="590" idx="2"/>
            </p:cNvCxnSpPr>
            <p:nvPr/>
          </p:nvCxnSpPr>
          <p:spPr>
            <a:xfrm flipH="1" rot="10800000">
              <a:off x="1489531" y="1486990"/>
              <a:ext cx="1294200" cy="257400"/>
            </a:xfrm>
            <a:prstGeom prst="bentConnector3">
              <a:avLst>
                <a:gd fmla="val 669" name="adj1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92" name="Google Shape;592;p15"/>
          <p:cNvGrpSpPr/>
          <p:nvPr/>
        </p:nvGrpSpPr>
        <p:grpSpPr>
          <a:xfrm>
            <a:off x="5512369" y="2048847"/>
            <a:ext cx="3118035" cy="1559854"/>
            <a:chOff x="5517369" y="1176340"/>
            <a:chExt cx="3118035" cy="1559854"/>
          </a:xfrm>
        </p:grpSpPr>
        <p:grpSp>
          <p:nvGrpSpPr>
            <p:cNvPr id="593" name="Google Shape;593;p15"/>
            <p:cNvGrpSpPr/>
            <p:nvPr/>
          </p:nvGrpSpPr>
          <p:grpSpPr>
            <a:xfrm>
              <a:off x="6655103" y="1796763"/>
              <a:ext cx="1980301" cy="939431"/>
              <a:chOff x="-2082426" y="3633626"/>
              <a:chExt cx="1980301" cy="939431"/>
            </a:xfrm>
          </p:grpSpPr>
          <p:sp>
            <p:nvSpPr>
              <p:cNvPr id="594" name="Google Shape;594;p15"/>
              <p:cNvSpPr txBox="1"/>
              <p:nvPr/>
            </p:nvSpPr>
            <p:spPr>
              <a:xfrm>
                <a:off x="-2082426" y="3633626"/>
                <a:ext cx="19803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200">
                    <a:solidFill>
                      <a:schemeClr val="accent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Young people</a:t>
                </a:r>
                <a:endParaRPr b="1" sz="22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95" name="Google Shape;595;p15"/>
              <p:cNvSpPr txBox="1"/>
              <p:nvPr/>
            </p:nvSpPr>
            <p:spPr>
              <a:xfrm>
                <a:off x="-2082425" y="4021657"/>
                <a:ext cx="1980300" cy="55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latin typeface="Roboto"/>
                    <a:ea typeface="Roboto"/>
                    <a:cs typeface="Roboto"/>
                    <a:sym typeface="Roboto"/>
                  </a:rPr>
                  <a:t>To research &amp; to understand </a:t>
                </a:r>
                <a:r>
                  <a:rPr b="1" lang="en" sz="1600">
                    <a:latin typeface="Roboto"/>
                    <a:ea typeface="Roboto"/>
                    <a:cs typeface="Roboto"/>
                    <a:sym typeface="Roboto"/>
                  </a:rPr>
                  <a:t>how young people view feminism</a:t>
                </a:r>
                <a:r>
                  <a:rPr lang="en" sz="1600">
                    <a:latin typeface="Roboto"/>
                    <a:ea typeface="Roboto"/>
                    <a:cs typeface="Roboto"/>
                    <a:sym typeface="Roboto"/>
                  </a:rPr>
                  <a:t> nowadays</a:t>
                </a:r>
                <a:endParaRPr sz="16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96" name="Google Shape;596;p15"/>
            <p:cNvSpPr/>
            <p:nvPr/>
          </p:nvSpPr>
          <p:spPr>
            <a:xfrm>
              <a:off x="5517369" y="1176340"/>
              <a:ext cx="621300" cy="62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b="1" sz="2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597" name="Google Shape;597;p15"/>
            <p:cNvCxnSpPr>
              <a:stCxn id="594" idx="0"/>
              <a:endCxn id="596" idx="6"/>
            </p:cNvCxnSpPr>
            <p:nvPr/>
          </p:nvCxnSpPr>
          <p:spPr>
            <a:xfrm flipH="1" rot="5400000">
              <a:off x="6737003" y="888513"/>
              <a:ext cx="309900" cy="1506600"/>
            </a:xfrm>
            <a:prstGeom prst="bentConnector2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16"/>
          <p:cNvGrpSpPr/>
          <p:nvPr/>
        </p:nvGrpSpPr>
        <p:grpSpPr>
          <a:xfrm flipH="1">
            <a:off x="522811" y="1399861"/>
            <a:ext cx="3605871" cy="3333270"/>
            <a:chOff x="3902325" y="1492075"/>
            <a:chExt cx="3120075" cy="2884200"/>
          </a:xfrm>
        </p:grpSpPr>
        <p:sp>
          <p:nvSpPr>
            <p:cNvPr id="603" name="Google Shape;603;p16"/>
            <p:cNvSpPr/>
            <p:nvPr/>
          </p:nvSpPr>
          <p:spPr>
            <a:xfrm>
              <a:off x="4927475" y="1532825"/>
              <a:ext cx="1301600" cy="597950"/>
            </a:xfrm>
            <a:custGeom>
              <a:rect b="b" l="l" r="r" t="t"/>
              <a:pathLst>
                <a:path extrusionOk="0" h="23918" w="52064">
                  <a:moveTo>
                    <a:pt x="44650" y="1"/>
                  </a:moveTo>
                  <a:cubicBezTo>
                    <a:pt x="43341" y="1"/>
                    <a:pt x="42181" y="253"/>
                    <a:pt x="41452" y="404"/>
                  </a:cubicBezTo>
                  <a:cubicBezTo>
                    <a:pt x="33023" y="2288"/>
                    <a:pt x="20627" y="4420"/>
                    <a:pt x="16462" y="5263"/>
                  </a:cubicBezTo>
                  <a:cubicBezTo>
                    <a:pt x="15024" y="5560"/>
                    <a:pt x="8529" y="6899"/>
                    <a:pt x="2976" y="12502"/>
                  </a:cubicBezTo>
                  <a:cubicBezTo>
                    <a:pt x="893" y="14535"/>
                    <a:pt x="298" y="15477"/>
                    <a:pt x="149" y="16518"/>
                  </a:cubicBezTo>
                  <a:cubicBezTo>
                    <a:pt x="1" y="18650"/>
                    <a:pt x="1637" y="20435"/>
                    <a:pt x="2232" y="20981"/>
                  </a:cubicBezTo>
                  <a:cubicBezTo>
                    <a:pt x="4246" y="23068"/>
                    <a:pt x="7949" y="23918"/>
                    <a:pt x="12469" y="23918"/>
                  </a:cubicBezTo>
                  <a:cubicBezTo>
                    <a:pt x="20191" y="23918"/>
                    <a:pt x="30296" y="21436"/>
                    <a:pt x="38428" y="18403"/>
                  </a:cubicBezTo>
                  <a:cubicBezTo>
                    <a:pt x="45022" y="15923"/>
                    <a:pt x="49981" y="13196"/>
                    <a:pt x="50972" y="9081"/>
                  </a:cubicBezTo>
                  <a:cubicBezTo>
                    <a:pt x="51171" y="8287"/>
                    <a:pt x="52063" y="4668"/>
                    <a:pt x="50080" y="2288"/>
                  </a:cubicBezTo>
                  <a:cubicBezTo>
                    <a:pt x="49931" y="2090"/>
                    <a:pt x="49435" y="1495"/>
                    <a:pt x="48642" y="1048"/>
                  </a:cubicBezTo>
                  <a:cubicBezTo>
                    <a:pt x="47345" y="241"/>
                    <a:pt x="45927" y="1"/>
                    <a:pt x="44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4140350" y="2095750"/>
              <a:ext cx="2077575" cy="629750"/>
            </a:xfrm>
            <a:custGeom>
              <a:rect b="b" l="l" r="r" t="t"/>
              <a:pathLst>
                <a:path extrusionOk="0" h="25190" w="83103">
                  <a:moveTo>
                    <a:pt x="81218" y="1"/>
                  </a:moveTo>
                  <a:lnTo>
                    <a:pt x="0" y="14727"/>
                  </a:lnTo>
                  <a:lnTo>
                    <a:pt x="1884" y="25189"/>
                  </a:lnTo>
                  <a:lnTo>
                    <a:pt x="83102" y="10463"/>
                  </a:lnTo>
                  <a:lnTo>
                    <a:pt x="812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5815025" y="2131700"/>
              <a:ext cx="312400" cy="271500"/>
            </a:xfrm>
            <a:custGeom>
              <a:rect b="b" l="l" r="r" t="t"/>
              <a:pathLst>
                <a:path extrusionOk="0" h="10860" w="12496">
                  <a:moveTo>
                    <a:pt x="6298" y="1"/>
                  </a:moveTo>
                  <a:lnTo>
                    <a:pt x="0" y="1141"/>
                  </a:lnTo>
                  <a:lnTo>
                    <a:pt x="6198" y="10860"/>
                  </a:lnTo>
                  <a:lnTo>
                    <a:pt x="12495" y="9670"/>
                  </a:lnTo>
                  <a:lnTo>
                    <a:pt x="62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5549750" y="2180050"/>
              <a:ext cx="314875" cy="271500"/>
            </a:xfrm>
            <a:custGeom>
              <a:rect b="b" l="l" r="r" t="t"/>
              <a:pathLst>
                <a:path extrusionOk="0" h="10860" w="12595">
                  <a:moveTo>
                    <a:pt x="6397" y="1"/>
                  </a:moveTo>
                  <a:lnTo>
                    <a:pt x="1" y="1091"/>
                  </a:lnTo>
                  <a:lnTo>
                    <a:pt x="6248" y="10859"/>
                  </a:lnTo>
                  <a:lnTo>
                    <a:pt x="12595" y="9669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5264650" y="2230875"/>
              <a:ext cx="314875" cy="271500"/>
            </a:xfrm>
            <a:custGeom>
              <a:rect b="b" l="l" r="r" t="t"/>
              <a:pathLst>
                <a:path extrusionOk="0" h="10860" w="12595">
                  <a:moveTo>
                    <a:pt x="6397" y="1"/>
                  </a:moveTo>
                  <a:lnTo>
                    <a:pt x="0" y="1191"/>
                  </a:lnTo>
                  <a:lnTo>
                    <a:pt x="6248" y="10859"/>
                  </a:lnTo>
                  <a:lnTo>
                    <a:pt x="12595" y="9719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5000625" y="2279225"/>
              <a:ext cx="314875" cy="271500"/>
            </a:xfrm>
            <a:custGeom>
              <a:rect b="b" l="l" r="r" t="t"/>
              <a:pathLst>
                <a:path extrusionOk="0" h="10860" w="12595">
                  <a:moveTo>
                    <a:pt x="6347" y="0"/>
                  </a:moveTo>
                  <a:lnTo>
                    <a:pt x="0" y="1190"/>
                  </a:lnTo>
                  <a:lnTo>
                    <a:pt x="6198" y="10859"/>
                  </a:lnTo>
                  <a:lnTo>
                    <a:pt x="12594" y="9719"/>
                  </a:lnTo>
                  <a:lnTo>
                    <a:pt x="63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4732850" y="2327575"/>
              <a:ext cx="314900" cy="272725"/>
            </a:xfrm>
            <a:custGeom>
              <a:rect b="b" l="l" r="r" t="t"/>
              <a:pathLst>
                <a:path extrusionOk="0" h="10909" w="12596">
                  <a:moveTo>
                    <a:pt x="6348" y="0"/>
                  </a:moveTo>
                  <a:lnTo>
                    <a:pt x="1" y="1140"/>
                  </a:lnTo>
                  <a:lnTo>
                    <a:pt x="6199" y="10908"/>
                  </a:lnTo>
                  <a:lnTo>
                    <a:pt x="12595" y="9718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4470075" y="2374675"/>
              <a:ext cx="312400" cy="271500"/>
            </a:xfrm>
            <a:custGeom>
              <a:rect b="b" l="l" r="r" t="t"/>
              <a:pathLst>
                <a:path extrusionOk="0" h="10860" w="12496">
                  <a:moveTo>
                    <a:pt x="6297" y="0"/>
                  </a:moveTo>
                  <a:lnTo>
                    <a:pt x="0" y="1190"/>
                  </a:lnTo>
                  <a:lnTo>
                    <a:pt x="6198" y="10859"/>
                  </a:lnTo>
                  <a:lnTo>
                    <a:pt x="12495" y="9768"/>
                  </a:lnTo>
                  <a:lnTo>
                    <a:pt x="62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4204800" y="2423000"/>
              <a:ext cx="314875" cy="271500"/>
            </a:xfrm>
            <a:custGeom>
              <a:rect b="b" l="l" r="r" t="t"/>
              <a:pathLst>
                <a:path extrusionOk="0" h="10860" w="12595">
                  <a:moveTo>
                    <a:pt x="6397" y="1"/>
                  </a:moveTo>
                  <a:lnTo>
                    <a:pt x="0" y="1191"/>
                  </a:lnTo>
                  <a:lnTo>
                    <a:pt x="6248" y="10860"/>
                  </a:lnTo>
                  <a:lnTo>
                    <a:pt x="12595" y="9719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4202325" y="2682075"/>
              <a:ext cx="2020550" cy="1502425"/>
            </a:xfrm>
            <a:custGeom>
              <a:rect b="b" l="l" r="r" t="t"/>
              <a:pathLst>
                <a:path extrusionOk="0" h="60097" w="80822">
                  <a:moveTo>
                    <a:pt x="80474" y="249"/>
                  </a:moveTo>
                  <a:lnTo>
                    <a:pt x="80474" y="59799"/>
                  </a:lnTo>
                  <a:lnTo>
                    <a:pt x="298" y="59799"/>
                  </a:lnTo>
                  <a:lnTo>
                    <a:pt x="298" y="249"/>
                  </a:lnTo>
                  <a:close/>
                  <a:moveTo>
                    <a:pt x="99" y="1"/>
                  </a:moveTo>
                  <a:cubicBezTo>
                    <a:pt x="50" y="1"/>
                    <a:pt x="0" y="51"/>
                    <a:pt x="0" y="100"/>
                  </a:cubicBezTo>
                  <a:lnTo>
                    <a:pt x="0" y="59997"/>
                  </a:lnTo>
                  <a:cubicBezTo>
                    <a:pt x="0" y="60047"/>
                    <a:pt x="50" y="60096"/>
                    <a:pt x="99" y="60096"/>
                  </a:cubicBezTo>
                  <a:lnTo>
                    <a:pt x="80673" y="60096"/>
                  </a:lnTo>
                  <a:cubicBezTo>
                    <a:pt x="80722" y="60096"/>
                    <a:pt x="80821" y="60047"/>
                    <a:pt x="80821" y="59997"/>
                  </a:cubicBezTo>
                  <a:lnTo>
                    <a:pt x="80821" y="100"/>
                  </a:lnTo>
                  <a:cubicBezTo>
                    <a:pt x="80821" y="51"/>
                    <a:pt x="80722" y="1"/>
                    <a:pt x="80673" y="1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4184975" y="2674650"/>
              <a:ext cx="2063925" cy="266525"/>
            </a:xfrm>
            <a:custGeom>
              <a:rect b="b" l="l" r="r" t="t"/>
              <a:pathLst>
                <a:path extrusionOk="0" h="10661" w="82557">
                  <a:moveTo>
                    <a:pt x="0" y="0"/>
                  </a:moveTo>
                  <a:lnTo>
                    <a:pt x="0" y="10661"/>
                  </a:lnTo>
                  <a:lnTo>
                    <a:pt x="82557" y="10661"/>
                  </a:lnTo>
                  <a:lnTo>
                    <a:pt x="825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4276700" y="2674650"/>
              <a:ext cx="270250" cy="266525"/>
            </a:xfrm>
            <a:custGeom>
              <a:rect b="b" l="l" r="r" t="t"/>
              <a:pathLst>
                <a:path extrusionOk="0" h="10661" w="10810">
                  <a:moveTo>
                    <a:pt x="4364" y="0"/>
                  </a:moveTo>
                  <a:lnTo>
                    <a:pt x="0" y="10661"/>
                  </a:lnTo>
                  <a:lnTo>
                    <a:pt x="6446" y="10661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4544450" y="2674650"/>
              <a:ext cx="270250" cy="266525"/>
            </a:xfrm>
            <a:custGeom>
              <a:rect b="b" l="l" r="r" t="t"/>
              <a:pathLst>
                <a:path extrusionOk="0" h="10661" w="10810">
                  <a:moveTo>
                    <a:pt x="4413" y="0"/>
                  </a:moveTo>
                  <a:lnTo>
                    <a:pt x="0" y="10661"/>
                  </a:lnTo>
                  <a:lnTo>
                    <a:pt x="6446" y="10661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4834500" y="2674650"/>
              <a:ext cx="270275" cy="266525"/>
            </a:xfrm>
            <a:custGeom>
              <a:rect b="b" l="l" r="r" t="t"/>
              <a:pathLst>
                <a:path extrusionOk="0" h="10661" w="10811">
                  <a:moveTo>
                    <a:pt x="4364" y="0"/>
                  </a:moveTo>
                  <a:lnTo>
                    <a:pt x="1" y="10661"/>
                  </a:lnTo>
                  <a:lnTo>
                    <a:pt x="6447" y="10661"/>
                  </a:lnTo>
                  <a:lnTo>
                    <a:pt x="108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5102250" y="2674650"/>
              <a:ext cx="271500" cy="266525"/>
            </a:xfrm>
            <a:custGeom>
              <a:rect b="b" l="l" r="r" t="t"/>
              <a:pathLst>
                <a:path extrusionOk="0" h="10661" w="10860">
                  <a:moveTo>
                    <a:pt x="4414" y="0"/>
                  </a:moveTo>
                  <a:lnTo>
                    <a:pt x="1" y="10661"/>
                  </a:lnTo>
                  <a:lnTo>
                    <a:pt x="6447" y="10661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5374975" y="2674650"/>
              <a:ext cx="271500" cy="266525"/>
            </a:xfrm>
            <a:custGeom>
              <a:rect b="b" l="l" r="r" t="t"/>
              <a:pathLst>
                <a:path extrusionOk="0" h="10661" w="10860">
                  <a:moveTo>
                    <a:pt x="4413" y="0"/>
                  </a:moveTo>
                  <a:lnTo>
                    <a:pt x="0" y="10661"/>
                  </a:lnTo>
                  <a:lnTo>
                    <a:pt x="6446" y="10661"/>
                  </a:lnTo>
                  <a:lnTo>
                    <a:pt x="108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5642725" y="2674650"/>
              <a:ext cx="271500" cy="266525"/>
            </a:xfrm>
            <a:custGeom>
              <a:rect b="b" l="l" r="r" t="t"/>
              <a:pathLst>
                <a:path extrusionOk="0" h="10661" w="10860">
                  <a:moveTo>
                    <a:pt x="4413" y="0"/>
                  </a:moveTo>
                  <a:lnTo>
                    <a:pt x="0" y="10661"/>
                  </a:lnTo>
                  <a:lnTo>
                    <a:pt x="6446" y="10661"/>
                  </a:lnTo>
                  <a:lnTo>
                    <a:pt x="108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5910475" y="2674650"/>
              <a:ext cx="271500" cy="266525"/>
            </a:xfrm>
            <a:custGeom>
              <a:rect b="b" l="l" r="r" t="t"/>
              <a:pathLst>
                <a:path extrusionOk="0" h="10661" w="10860">
                  <a:moveTo>
                    <a:pt x="4413" y="0"/>
                  </a:moveTo>
                  <a:lnTo>
                    <a:pt x="0" y="10661"/>
                  </a:lnTo>
                  <a:lnTo>
                    <a:pt x="6446" y="10661"/>
                  </a:lnTo>
                  <a:lnTo>
                    <a:pt x="10859" y="0"/>
                  </a:lnTo>
                  <a:close/>
                </a:path>
              </a:pathLst>
            </a:custGeom>
            <a:solidFill>
              <a:srgbClr val="0B1C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4183725" y="2672175"/>
              <a:ext cx="212000" cy="3750"/>
            </a:xfrm>
            <a:custGeom>
              <a:rect b="b" l="l" r="r" t="t"/>
              <a:pathLst>
                <a:path extrusionOk="0" h="150" w="8480">
                  <a:moveTo>
                    <a:pt x="50" y="0"/>
                  </a:moveTo>
                  <a:cubicBezTo>
                    <a:pt x="50" y="0"/>
                    <a:pt x="0" y="0"/>
                    <a:pt x="0" y="99"/>
                  </a:cubicBezTo>
                  <a:cubicBezTo>
                    <a:pt x="0" y="99"/>
                    <a:pt x="0" y="149"/>
                    <a:pt x="50" y="149"/>
                  </a:cubicBezTo>
                  <a:lnTo>
                    <a:pt x="8430" y="149"/>
                  </a:lnTo>
                  <a:cubicBezTo>
                    <a:pt x="8479" y="149"/>
                    <a:pt x="8479" y="149"/>
                    <a:pt x="8479" y="99"/>
                  </a:cubicBezTo>
                  <a:cubicBezTo>
                    <a:pt x="8479" y="99"/>
                    <a:pt x="8479" y="0"/>
                    <a:pt x="8430" y="0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4184975" y="2674650"/>
              <a:ext cx="90500" cy="1504875"/>
            </a:xfrm>
            <a:custGeom>
              <a:rect b="b" l="l" r="r" t="t"/>
              <a:pathLst>
                <a:path extrusionOk="0" h="60195" w="3620">
                  <a:moveTo>
                    <a:pt x="0" y="0"/>
                  </a:moveTo>
                  <a:lnTo>
                    <a:pt x="0" y="60195"/>
                  </a:lnTo>
                  <a:lnTo>
                    <a:pt x="3620" y="60195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4120500" y="2441600"/>
              <a:ext cx="147550" cy="281425"/>
            </a:xfrm>
            <a:custGeom>
              <a:rect b="b" l="l" r="r" t="t"/>
              <a:pathLst>
                <a:path extrusionOk="0" h="11257" w="5902">
                  <a:moveTo>
                    <a:pt x="3124" y="1"/>
                  </a:moveTo>
                  <a:lnTo>
                    <a:pt x="1" y="844"/>
                  </a:lnTo>
                  <a:lnTo>
                    <a:pt x="2777" y="11256"/>
                  </a:lnTo>
                  <a:lnTo>
                    <a:pt x="5901" y="10413"/>
                  </a:lnTo>
                  <a:lnTo>
                    <a:pt x="31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4732850" y="1492075"/>
              <a:ext cx="147550" cy="212000"/>
            </a:xfrm>
            <a:custGeom>
              <a:rect b="b" l="l" r="r" t="t"/>
              <a:pathLst>
                <a:path extrusionOk="0" h="8480" w="5902">
                  <a:moveTo>
                    <a:pt x="3026" y="1"/>
                  </a:moveTo>
                  <a:cubicBezTo>
                    <a:pt x="2976" y="497"/>
                    <a:pt x="2877" y="1637"/>
                    <a:pt x="1984" y="2777"/>
                  </a:cubicBezTo>
                  <a:cubicBezTo>
                    <a:pt x="1340" y="3720"/>
                    <a:pt x="447" y="4116"/>
                    <a:pt x="1" y="4364"/>
                  </a:cubicBezTo>
                  <a:cubicBezTo>
                    <a:pt x="695" y="4364"/>
                    <a:pt x="1241" y="4513"/>
                    <a:pt x="1637" y="4711"/>
                  </a:cubicBezTo>
                  <a:cubicBezTo>
                    <a:pt x="1637" y="4711"/>
                    <a:pt x="1984" y="4810"/>
                    <a:pt x="2381" y="5157"/>
                  </a:cubicBezTo>
                  <a:cubicBezTo>
                    <a:pt x="3474" y="5944"/>
                    <a:pt x="3950" y="7733"/>
                    <a:pt x="4081" y="8315"/>
                  </a:cubicBezTo>
                  <a:lnTo>
                    <a:pt x="4081" y="8315"/>
                  </a:lnTo>
                  <a:cubicBezTo>
                    <a:pt x="3787" y="6848"/>
                    <a:pt x="4033" y="5582"/>
                    <a:pt x="4463" y="5009"/>
                  </a:cubicBezTo>
                  <a:cubicBezTo>
                    <a:pt x="4761" y="4562"/>
                    <a:pt x="5207" y="4215"/>
                    <a:pt x="5207" y="4215"/>
                  </a:cubicBezTo>
                  <a:cubicBezTo>
                    <a:pt x="5455" y="4017"/>
                    <a:pt x="5703" y="3918"/>
                    <a:pt x="5901" y="3769"/>
                  </a:cubicBezTo>
                  <a:cubicBezTo>
                    <a:pt x="5505" y="3620"/>
                    <a:pt x="5009" y="3472"/>
                    <a:pt x="4513" y="3075"/>
                  </a:cubicBezTo>
                  <a:cubicBezTo>
                    <a:pt x="3174" y="1984"/>
                    <a:pt x="3026" y="298"/>
                    <a:pt x="3026" y="1"/>
                  </a:cubicBezTo>
                  <a:close/>
                  <a:moveTo>
                    <a:pt x="4081" y="8315"/>
                  </a:moveTo>
                  <a:cubicBezTo>
                    <a:pt x="4092" y="8370"/>
                    <a:pt x="4104" y="8425"/>
                    <a:pt x="4116" y="8480"/>
                  </a:cubicBezTo>
                  <a:cubicBezTo>
                    <a:pt x="4111" y="8450"/>
                    <a:pt x="4099" y="8394"/>
                    <a:pt x="4081" y="8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4679550" y="1692900"/>
              <a:ext cx="96725" cy="141325"/>
            </a:xfrm>
            <a:custGeom>
              <a:rect b="b" l="l" r="r" t="t"/>
              <a:pathLst>
                <a:path extrusionOk="0" h="5653" w="3869">
                  <a:moveTo>
                    <a:pt x="1984" y="0"/>
                  </a:moveTo>
                  <a:cubicBezTo>
                    <a:pt x="1984" y="347"/>
                    <a:pt x="1835" y="1141"/>
                    <a:pt x="1290" y="1884"/>
                  </a:cubicBezTo>
                  <a:cubicBezTo>
                    <a:pt x="844" y="2480"/>
                    <a:pt x="298" y="2827"/>
                    <a:pt x="1" y="2926"/>
                  </a:cubicBezTo>
                  <a:cubicBezTo>
                    <a:pt x="398" y="2926"/>
                    <a:pt x="794" y="2975"/>
                    <a:pt x="1042" y="3124"/>
                  </a:cubicBezTo>
                  <a:cubicBezTo>
                    <a:pt x="1042" y="3124"/>
                    <a:pt x="1290" y="3223"/>
                    <a:pt x="1538" y="3422"/>
                  </a:cubicBezTo>
                  <a:cubicBezTo>
                    <a:pt x="2331" y="4066"/>
                    <a:pt x="2579" y="5455"/>
                    <a:pt x="2728" y="5653"/>
                  </a:cubicBezTo>
                  <a:cubicBezTo>
                    <a:pt x="2530" y="4661"/>
                    <a:pt x="2629" y="3818"/>
                    <a:pt x="2976" y="3372"/>
                  </a:cubicBezTo>
                  <a:cubicBezTo>
                    <a:pt x="3125" y="3075"/>
                    <a:pt x="3472" y="2827"/>
                    <a:pt x="3472" y="2827"/>
                  </a:cubicBezTo>
                  <a:cubicBezTo>
                    <a:pt x="3571" y="2678"/>
                    <a:pt x="3769" y="2579"/>
                    <a:pt x="3868" y="2480"/>
                  </a:cubicBezTo>
                  <a:cubicBezTo>
                    <a:pt x="3620" y="2430"/>
                    <a:pt x="3273" y="2331"/>
                    <a:pt x="2976" y="2083"/>
                  </a:cubicBezTo>
                  <a:cubicBezTo>
                    <a:pt x="2034" y="1339"/>
                    <a:pt x="1984" y="248"/>
                    <a:pt x="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4228350" y="1994125"/>
              <a:ext cx="97950" cy="141325"/>
            </a:xfrm>
            <a:custGeom>
              <a:rect b="b" l="l" r="r" t="t"/>
              <a:pathLst>
                <a:path extrusionOk="0" h="5653" w="3918">
                  <a:moveTo>
                    <a:pt x="1984" y="0"/>
                  </a:moveTo>
                  <a:cubicBezTo>
                    <a:pt x="1984" y="298"/>
                    <a:pt x="1835" y="1091"/>
                    <a:pt x="1290" y="1835"/>
                  </a:cubicBezTo>
                  <a:cubicBezTo>
                    <a:pt x="843" y="2479"/>
                    <a:pt x="298" y="2777"/>
                    <a:pt x="0" y="2926"/>
                  </a:cubicBezTo>
                  <a:cubicBezTo>
                    <a:pt x="447" y="2926"/>
                    <a:pt x="794" y="2975"/>
                    <a:pt x="1042" y="3074"/>
                  </a:cubicBezTo>
                  <a:cubicBezTo>
                    <a:pt x="1042" y="3074"/>
                    <a:pt x="1290" y="3223"/>
                    <a:pt x="1538" y="3421"/>
                  </a:cubicBezTo>
                  <a:cubicBezTo>
                    <a:pt x="2331" y="4016"/>
                    <a:pt x="2579" y="5504"/>
                    <a:pt x="2728" y="5653"/>
                  </a:cubicBezTo>
                  <a:cubicBezTo>
                    <a:pt x="2529" y="4661"/>
                    <a:pt x="2678" y="3768"/>
                    <a:pt x="2975" y="3322"/>
                  </a:cubicBezTo>
                  <a:cubicBezTo>
                    <a:pt x="3174" y="3025"/>
                    <a:pt x="3471" y="2777"/>
                    <a:pt x="3471" y="2777"/>
                  </a:cubicBezTo>
                  <a:cubicBezTo>
                    <a:pt x="3570" y="2678"/>
                    <a:pt x="3769" y="2529"/>
                    <a:pt x="3918" y="2479"/>
                  </a:cubicBezTo>
                  <a:cubicBezTo>
                    <a:pt x="3670" y="2430"/>
                    <a:pt x="3273" y="2281"/>
                    <a:pt x="2975" y="2033"/>
                  </a:cubicBezTo>
                  <a:cubicBezTo>
                    <a:pt x="2033" y="1289"/>
                    <a:pt x="1984" y="248"/>
                    <a:pt x="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6486875" y="1678025"/>
              <a:ext cx="97950" cy="141325"/>
            </a:xfrm>
            <a:custGeom>
              <a:rect b="b" l="l" r="r" t="t"/>
              <a:pathLst>
                <a:path extrusionOk="0" h="5653" w="3918">
                  <a:moveTo>
                    <a:pt x="1984" y="0"/>
                  </a:moveTo>
                  <a:cubicBezTo>
                    <a:pt x="1984" y="298"/>
                    <a:pt x="1885" y="1091"/>
                    <a:pt x="1339" y="1835"/>
                  </a:cubicBezTo>
                  <a:cubicBezTo>
                    <a:pt x="893" y="2479"/>
                    <a:pt x="348" y="2777"/>
                    <a:pt x="1" y="2926"/>
                  </a:cubicBezTo>
                  <a:cubicBezTo>
                    <a:pt x="447" y="2926"/>
                    <a:pt x="844" y="2975"/>
                    <a:pt x="1092" y="3075"/>
                  </a:cubicBezTo>
                  <a:cubicBezTo>
                    <a:pt x="1092" y="3075"/>
                    <a:pt x="1339" y="3223"/>
                    <a:pt x="1587" y="3422"/>
                  </a:cubicBezTo>
                  <a:cubicBezTo>
                    <a:pt x="2381" y="4017"/>
                    <a:pt x="2678" y="5455"/>
                    <a:pt x="2728" y="5653"/>
                  </a:cubicBezTo>
                  <a:cubicBezTo>
                    <a:pt x="2579" y="4661"/>
                    <a:pt x="2678" y="3769"/>
                    <a:pt x="2976" y="3322"/>
                  </a:cubicBezTo>
                  <a:cubicBezTo>
                    <a:pt x="3174" y="3025"/>
                    <a:pt x="3472" y="2777"/>
                    <a:pt x="3472" y="2777"/>
                  </a:cubicBezTo>
                  <a:cubicBezTo>
                    <a:pt x="3620" y="2678"/>
                    <a:pt x="3819" y="2529"/>
                    <a:pt x="3918" y="2479"/>
                  </a:cubicBezTo>
                  <a:cubicBezTo>
                    <a:pt x="3670" y="2430"/>
                    <a:pt x="3323" y="2281"/>
                    <a:pt x="2976" y="2033"/>
                  </a:cubicBezTo>
                  <a:cubicBezTo>
                    <a:pt x="2083" y="1289"/>
                    <a:pt x="1984" y="248"/>
                    <a:pt x="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6582325" y="1886275"/>
              <a:ext cx="65725" cy="95475"/>
            </a:xfrm>
            <a:custGeom>
              <a:rect b="b" l="l" r="r" t="t"/>
              <a:pathLst>
                <a:path extrusionOk="0" h="3819" w="2629">
                  <a:moveTo>
                    <a:pt x="1339" y="0"/>
                  </a:moveTo>
                  <a:cubicBezTo>
                    <a:pt x="1290" y="248"/>
                    <a:pt x="1240" y="794"/>
                    <a:pt x="844" y="1240"/>
                  </a:cubicBezTo>
                  <a:cubicBezTo>
                    <a:pt x="546" y="1686"/>
                    <a:pt x="149" y="1885"/>
                    <a:pt x="1" y="2033"/>
                  </a:cubicBezTo>
                  <a:cubicBezTo>
                    <a:pt x="298" y="2033"/>
                    <a:pt x="546" y="2083"/>
                    <a:pt x="744" y="2132"/>
                  </a:cubicBezTo>
                  <a:cubicBezTo>
                    <a:pt x="744" y="2132"/>
                    <a:pt x="844" y="2182"/>
                    <a:pt x="1042" y="2331"/>
                  </a:cubicBezTo>
                  <a:cubicBezTo>
                    <a:pt x="1587" y="2777"/>
                    <a:pt x="1786" y="3670"/>
                    <a:pt x="1835" y="3818"/>
                  </a:cubicBezTo>
                  <a:cubicBezTo>
                    <a:pt x="1736" y="3124"/>
                    <a:pt x="1835" y="2579"/>
                    <a:pt x="2034" y="2281"/>
                  </a:cubicBezTo>
                  <a:cubicBezTo>
                    <a:pt x="2133" y="2083"/>
                    <a:pt x="2331" y="1885"/>
                    <a:pt x="2331" y="1885"/>
                  </a:cubicBezTo>
                  <a:cubicBezTo>
                    <a:pt x="2480" y="1835"/>
                    <a:pt x="2579" y="1785"/>
                    <a:pt x="2629" y="1686"/>
                  </a:cubicBezTo>
                  <a:cubicBezTo>
                    <a:pt x="2480" y="1637"/>
                    <a:pt x="2232" y="1587"/>
                    <a:pt x="2034" y="1389"/>
                  </a:cubicBezTo>
                  <a:cubicBezTo>
                    <a:pt x="1389" y="893"/>
                    <a:pt x="1339" y="149"/>
                    <a:pt x="13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4387025" y="2156500"/>
              <a:ext cx="62000" cy="91750"/>
            </a:xfrm>
            <a:custGeom>
              <a:rect b="b" l="l" r="r" t="t"/>
              <a:pathLst>
                <a:path extrusionOk="0" h="3670" w="2480">
                  <a:moveTo>
                    <a:pt x="1339" y="1"/>
                  </a:moveTo>
                  <a:cubicBezTo>
                    <a:pt x="1339" y="199"/>
                    <a:pt x="1240" y="695"/>
                    <a:pt x="893" y="1191"/>
                  </a:cubicBezTo>
                  <a:cubicBezTo>
                    <a:pt x="595" y="1538"/>
                    <a:pt x="198" y="1736"/>
                    <a:pt x="0" y="1885"/>
                  </a:cubicBezTo>
                  <a:cubicBezTo>
                    <a:pt x="347" y="1885"/>
                    <a:pt x="496" y="1934"/>
                    <a:pt x="694" y="1984"/>
                  </a:cubicBezTo>
                  <a:cubicBezTo>
                    <a:pt x="694" y="1984"/>
                    <a:pt x="843" y="2033"/>
                    <a:pt x="992" y="2182"/>
                  </a:cubicBezTo>
                  <a:cubicBezTo>
                    <a:pt x="1350" y="2391"/>
                    <a:pt x="1564" y="2833"/>
                    <a:pt x="1667" y="3184"/>
                  </a:cubicBezTo>
                  <a:lnTo>
                    <a:pt x="1667" y="3184"/>
                  </a:lnTo>
                  <a:cubicBezTo>
                    <a:pt x="1645" y="2740"/>
                    <a:pt x="1737" y="2366"/>
                    <a:pt x="1884" y="2182"/>
                  </a:cubicBezTo>
                  <a:cubicBezTo>
                    <a:pt x="1983" y="1984"/>
                    <a:pt x="2182" y="1786"/>
                    <a:pt x="2182" y="1786"/>
                  </a:cubicBezTo>
                  <a:cubicBezTo>
                    <a:pt x="2331" y="1736"/>
                    <a:pt x="2430" y="1686"/>
                    <a:pt x="2479" y="1587"/>
                  </a:cubicBezTo>
                  <a:cubicBezTo>
                    <a:pt x="2380" y="1538"/>
                    <a:pt x="2132" y="1488"/>
                    <a:pt x="1934" y="1290"/>
                  </a:cubicBezTo>
                  <a:cubicBezTo>
                    <a:pt x="1388" y="893"/>
                    <a:pt x="1339" y="149"/>
                    <a:pt x="1339" y="1"/>
                  </a:cubicBezTo>
                  <a:close/>
                  <a:moveTo>
                    <a:pt x="1667" y="3184"/>
                  </a:moveTo>
                  <a:cubicBezTo>
                    <a:pt x="1675" y="3339"/>
                    <a:pt x="1697" y="3503"/>
                    <a:pt x="1736" y="3670"/>
                  </a:cubicBezTo>
                  <a:cubicBezTo>
                    <a:pt x="1755" y="3610"/>
                    <a:pt x="1736" y="3417"/>
                    <a:pt x="1667" y="31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5011775" y="3849775"/>
              <a:ext cx="1374725" cy="431400"/>
            </a:xfrm>
            <a:custGeom>
              <a:rect b="b" l="l" r="r" t="t"/>
              <a:pathLst>
                <a:path extrusionOk="0" h="17256" w="54989">
                  <a:moveTo>
                    <a:pt x="992" y="1"/>
                  </a:moveTo>
                  <a:lnTo>
                    <a:pt x="0" y="794"/>
                  </a:lnTo>
                  <a:cubicBezTo>
                    <a:pt x="8008" y="10649"/>
                    <a:pt x="14883" y="15664"/>
                    <a:pt x="20592" y="15664"/>
                  </a:cubicBezTo>
                  <a:cubicBezTo>
                    <a:pt x="21317" y="15664"/>
                    <a:pt x="22023" y="15583"/>
                    <a:pt x="22710" y="15421"/>
                  </a:cubicBezTo>
                  <a:cubicBezTo>
                    <a:pt x="25784" y="14677"/>
                    <a:pt x="27717" y="12644"/>
                    <a:pt x="29750" y="10413"/>
                  </a:cubicBezTo>
                  <a:cubicBezTo>
                    <a:pt x="32130" y="7884"/>
                    <a:pt x="34610" y="5207"/>
                    <a:pt x="39171" y="4513"/>
                  </a:cubicBezTo>
                  <a:cubicBezTo>
                    <a:pt x="39283" y="4497"/>
                    <a:pt x="40090" y="4384"/>
                    <a:pt x="41264" y="4384"/>
                  </a:cubicBezTo>
                  <a:cubicBezTo>
                    <a:pt x="43746" y="4384"/>
                    <a:pt x="47867" y="4889"/>
                    <a:pt x="50526" y="7884"/>
                  </a:cubicBezTo>
                  <a:cubicBezTo>
                    <a:pt x="51022" y="8430"/>
                    <a:pt x="53501" y="11504"/>
                    <a:pt x="52460" y="13686"/>
                  </a:cubicBezTo>
                  <a:cubicBezTo>
                    <a:pt x="51809" y="15022"/>
                    <a:pt x="50027" y="16017"/>
                    <a:pt x="47726" y="16017"/>
                  </a:cubicBezTo>
                  <a:cubicBezTo>
                    <a:pt x="46870" y="16017"/>
                    <a:pt x="45941" y="15879"/>
                    <a:pt x="44973" y="15570"/>
                  </a:cubicBezTo>
                  <a:lnTo>
                    <a:pt x="44576" y="16760"/>
                  </a:lnTo>
                  <a:cubicBezTo>
                    <a:pt x="45617" y="17107"/>
                    <a:pt x="46708" y="17256"/>
                    <a:pt x="47700" y="17256"/>
                  </a:cubicBezTo>
                  <a:cubicBezTo>
                    <a:pt x="50328" y="17256"/>
                    <a:pt x="52559" y="16214"/>
                    <a:pt x="53650" y="14281"/>
                  </a:cubicBezTo>
                  <a:cubicBezTo>
                    <a:pt x="54988" y="11355"/>
                    <a:pt x="52410" y="7984"/>
                    <a:pt x="51518" y="7091"/>
                  </a:cubicBezTo>
                  <a:cubicBezTo>
                    <a:pt x="48468" y="3698"/>
                    <a:pt x="43831" y="3148"/>
                    <a:pt x="41159" y="3148"/>
                  </a:cubicBezTo>
                  <a:cubicBezTo>
                    <a:pt x="39965" y="3148"/>
                    <a:pt x="39164" y="3258"/>
                    <a:pt x="39072" y="3273"/>
                  </a:cubicBezTo>
                  <a:cubicBezTo>
                    <a:pt x="33965" y="4017"/>
                    <a:pt x="31337" y="6942"/>
                    <a:pt x="28907" y="9570"/>
                  </a:cubicBezTo>
                  <a:cubicBezTo>
                    <a:pt x="26974" y="11603"/>
                    <a:pt x="25189" y="13586"/>
                    <a:pt x="22462" y="14181"/>
                  </a:cubicBezTo>
                  <a:cubicBezTo>
                    <a:pt x="21850" y="14328"/>
                    <a:pt x="21220" y="14400"/>
                    <a:pt x="20571" y="14400"/>
                  </a:cubicBezTo>
                  <a:cubicBezTo>
                    <a:pt x="15272" y="14400"/>
                    <a:pt x="8722" y="9542"/>
                    <a:pt x="9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4656000" y="3300650"/>
              <a:ext cx="820650" cy="820625"/>
            </a:xfrm>
            <a:custGeom>
              <a:rect b="b" l="l" r="r" t="t"/>
              <a:pathLst>
                <a:path extrusionOk="0" h="32825" w="32826">
                  <a:moveTo>
                    <a:pt x="16413" y="1141"/>
                  </a:moveTo>
                  <a:cubicBezTo>
                    <a:pt x="24793" y="1141"/>
                    <a:pt x="31586" y="7983"/>
                    <a:pt x="31586" y="16363"/>
                  </a:cubicBezTo>
                  <a:cubicBezTo>
                    <a:pt x="31586" y="24693"/>
                    <a:pt x="24793" y="31535"/>
                    <a:pt x="16413" y="31535"/>
                  </a:cubicBezTo>
                  <a:cubicBezTo>
                    <a:pt x="8033" y="31535"/>
                    <a:pt x="1240" y="24693"/>
                    <a:pt x="1240" y="16363"/>
                  </a:cubicBezTo>
                  <a:cubicBezTo>
                    <a:pt x="1240" y="7983"/>
                    <a:pt x="8033" y="1141"/>
                    <a:pt x="16413" y="1141"/>
                  </a:cubicBezTo>
                  <a:close/>
                  <a:moveTo>
                    <a:pt x="16413" y="0"/>
                  </a:moveTo>
                  <a:cubicBezTo>
                    <a:pt x="7389" y="0"/>
                    <a:pt x="1" y="7338"/>
                    <a:pt x="1" y="16412"/>
                  </a:cubicBezTo>
                  <a:cubicBezTo>
                    <a:pt x="1" y="25436"/>
                    <a:pt x="7389" y="32824"/>
                    <a:pt x="16413" y="32824"/>
                  </a:cubicBezTo>
                  <a:cubicBezTo>
                    <a:pt x="25487" y="32824"/>
                    <a:pt x="32825" y="25436"/>
                    <a:pt x="32825" y="16412"/>
                  </a:cubicBezTo>
                  <a:cubicBezTo>
                    <a:pt x="32825" y="7338"/>
                    <a:pt x="25487" y="0"/>
                    <a:pt x="16413" y="0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4470075" y="3112225"/>
              <a:ext cx="1192500" cy="1193750"/>
            </a:xfrm>
            <a:custGeom>
              <a:rect b="b" l="l" r="r" t="t"/>
              <a:pathLst>
                <a:path extrusionOk="0" h="47750" w="47700">
                  <a:moveTo>
                    <a:pt x="23850" y="3124"/>
                  </a:moveTo>
                  <a:cubicBezTo>
                    <a:pt x="26032" y="3124"/>
                    <a:pt x="27817" y="4909"/>
                    <a:pt x="27817" y="7091"/>
                  </a:cubicBezTo>
                  <a:cubicBezTo>
                    <a:pt x="27817" y="9322"/>
                    <a:pt x="26032" y="11058"/>
                    <a:pt x="23850" y="11058"/>
                  </a:cubicBezTo>
                  <a:cubicBezTo>
                    <a:pt x="21668" y="11058"/>
                    <a:pt x="19883" y="9273"/>
                    <a:pt x="19883" y="7091"/>
                  </a:cubicBezTo>
                  <a:cubicBezTo>
                    <a:pt x="19883" y="4909"/>
                    <a:pt x="21668" y="3124"/>
                    <a:pt x="23850" y="3124"/>
                  </a:cubicBezTo>
                  <a:close/>
                  <a:moveTo>
                    <a:pt x="9952" y="10405"/>
                  </a:moveTo>
                  <a:cubicBezTo>
                    <a:pt x="10730" y="10405"/>
                    <a:pt x="11515" y="10633"/>
                    <a:pt x="12198" y="11107"/>
                  </a:cubicBezTo>
                  <a:cubicBezTo>
                    <a:pt x="13983" y="12347"/>
                    <a:pt x="14479" y="14826"/>
                    <a:pt x="13239" y="16611"/>
                  </a:cubicBezTo>
                  <a:cubicBezTo>
                    <a:pt x="12480" y="17734"/>
                    <a:pt x="11257" y="18318"/>
                    <a:pt x="10013" y="18318"/>
                  </a:cubicBezTo>
                  <a:cubicBezTo>
                    <a:pt x="9225" y="18318"/>
                    <a:pt x="8428" y="18083"/>
                    <a:pt x="7735" y="17603"/>
                  </a:cubicBezTo>
                  <a:cubicBezTo>
                    <a:pt x="5950" y="16363"/>
                    <a:pt x="5504" y="13884"/>
                    <a:pt x="6694" y="12099"/>
                  </a:cubicBezTo>
                  <a:cubicBezTo>
                    <a:pt x="7459" y="10997"/>
                    <a:pt x="8697" y="10405"/>
                    <a:pt x="9952" y="10405"/>
                  </a:cubicBezTo>
                  <a:close/>
                  <a:moveTo>
                    <a:pt x="37699" y="10455"/>
                  </a:moveTo>
                  <a:cubicBezTo>
                    <a:pt x="38954" y="10455"/>
                    <a:pt x="40191" y="11047"/>
                    <a:pt x="40956" y="12148"/>
                  </a:cubicBezTo>
                  <a:cubicBezTo>
                    <a:pt x="42196" y="13933"/>
                    <a:pt x="41750" y="16413"/>
                    <a:pt x="39965" y="17652"/>
                  </a:cubicBezTo>
                  <a:cubicBezTo>
                    <a:pt x="39268" y="18136"/>
                    <a:pt x="38465" y="18371"/>
                    <a:pt x="37672" y="18371"/>
                  </a:cubicBezTo>
                  <a:cubicBezTo>
                    <a:pt x="36433" y="18371"/>
                    <a:pt x="35217" y="17798"/>
                    <a:pt x="34461" y="16710"/>
                  </a:cubicBezTo>
                  <a:cubicBezTo>
                    <a:pt x="33221" y="14826"/>
                    <a:pt x="33618" y="12347"/>
                    <a:pt x="35452" y="11157"/>
                  </a:cubicBezTo>
                  <a:cubicBezTo>
                    <a:pt x="36136" y="10682"/>
                    <a:pt x="36921" y="10455"/>
                    <a:pt x="37699" y="10455"/>
                  </a:cubicBezTo>
                  <a:close/>
                  <a:moveTo>
                    <a:pt x="23850" y="19883"/>
                  </a:moveTo>
                  <a:cubicBezTo>
                    <a:pt x="26032" y="19883"/>
                    <a:pt x="27817" y="21718"/>
                    <a:pt x="27817" y="23900"/>
                  </a:cubicBezTo>
                  <a:cubicBezTo>
                    <a:pt x="27817" y="26131"/>
                    <a:pt x="26032" y="27866"/>
                    <a:pt x="23850" y="27866"/>
                  </a:cubicBezTo>
                  <a:cubicBezTo>
                    <a:pt x="21668" y="27866"/>
                    <a:pt x="19883" y="26032"/>
                    <a:pt x="19883" y="23900"/>
                  </a:cubicBezTo>
                  <a:cubicBezTo>
                    <a:pt x="19883" y="21718"/>
                    <a:pt x="21668" y="19883"/>
                    <a:pt x="23850" y="19883"/>
                  </a:cubicBezTo>
                  <a:close/>
                  <a:moveTo>
                    <a:pt x="37756" y="29483"/>
                  </a:moveTo>
                  <a:cubicBezTo>
                    <a:pt x="38522" y="29483"/>
                    <a:pt x="39292" y="29699"/>
                    <a:pt x="39965" y="30147"/>
                  </a:cubicBezTo>
                  <a:cubicBezTo>
                    <a:pt x="41700" y="31387"/>
                    <a:pt x="42196" y="33866"/>
                    <a:pt x="40956" y="35651"/>
                  </a:cubicBezTo>
                  <a:cubicBezTo>
                    <a:pt x="40183" y="36764"/>
                    <a:pt x="38929" y="37356"/>
                    <a:pt x="37661" y="37356"/>
                  </a:cubicBezTo>
                  <a:cubicBezTo>
                    <a:pt x="36895" y="37356"/>
                    <a:pt x="36125" y="37140"/>
                    <a:pt x="35452" y="36692"/>
                  </a:cubicBezTo>
                  <a:cubicBezTo>
                    <a:pt x="33667" y="35453"/>
                    <a:pt x="33221" y="32973"/>
                    <a:pt x="34461" y="31188"/>
                  </a:cubicBezTo>
                  <a:cubicBezTo>
                    <a:pt x="35234" y="30076"/>
                    <a:pt x="36488" y="29483"/>
                    <a:pt x="37756" y="29483"/>
                  </a:cubicBezTo>
                  <a:close/>
                  <a:moveTo>
                    <a:pt x="9967" y="29448"/>
                  </a:moveTo>
                  <a:cubicBezTo>
                    <a:pt x="11227" y="29448"/>
                    <a:pt x="12471" y="30052"/>
                    <a:pt x="13239" y="31188"/>
                  </a:cubicBezTo>
                  <a:cubicBezTo>
                    <a:pt x="14479" y="32973"/>
                    <a:pt x="13983" y="35453"/>
                    <a:pt x="12198" y="36692"/>
                  </a:cubicBezTo>
                  <a:cubicBezTo>
                    <a:pt x="11528" y="37157"/>
                    <a:pt x="10760" y="37378"/>
                    <a:pt x="9997" y="37378"/>
                  </a:cubicBezTo>
                  <a:cubicBezTo>
                    <a:pt x="8727" y="37378"/>
                    <a:pt x="7468" y="36766"/>
                    <a:pt x="6694" y="35651"/>
                  </a:cubicBezTo>
                  <a:cubicBezTo>
                    <a:pt x="5454" y="33866"/>
                    <a:pt x="5950" y="31387"/>
                    <a:pt x="7735" y="30147"/>
                  </a:cubicBezTo>
                  <a:cubicBezTo>
                    <a:pt x="8414" y="29676"/>
                    <a:pt x="9194" y="29448"/>
                    <a:pt x="9967" y="29448"/>
                  </a:cubicBezTo>
                  <a:close/>
                  <a:moveTo>
                    <a:pt x="23850" y="36692"/>
                  </a:moveTo>
                  <a:cubicBezTo>
                    <a:pt x="26032" y="36692"/>
                    <a:pt x="27817" y="38527"/>
                    <a:pt x="27817" y="40659"/>
                  </a:cubicBezTo>
                  <a:cubicBezTo>
                    <a:pt x="27817" y="42841"/>
                    <a:pt x="26032" y="44626"/>
                    <a:pt x="23850" y="44626"/>
                  </a:cubicBezTo>
                  <a:cubicBezTo>
                    <a:pt x="21668" y="44626"/>
                    <a:pt x="19883" y="42841"/>
                    <a:pt x="19883" y="40659"/>
                  </a:cubicBezTo>
                  <a:cubicBezTo>
                    <a:pt x="19883" y="38527"/>
                    <a:pt x="21668" y="36692"/>
                    <a:pt x="23850" y="36692"/>
                  </a:cubicBezTo>
                  <a:close/>
                  <a:moveTo>
                    <a:pt x="23850" y="0"/>
                  </a:moveTo>
                  <a:cubicBezTo>
                    <a:pt x="10661" y="0"/>
                    <a:pt x="0" y="10661"/>
                    <a:pt x="0" y="23900"/>
                  </a:cubicBezTo>
                  <a:cubicBezTo>
                    <a:pt x="0" y="37089"/>
                    <a:pt x="10661" y="47749"/>
                    <a:pt x="23850" y="47749"/>
                  </a:cubicBezTo>
                  <a:cubicBezTo>
                    <a:pt x="37039" y="47749"/>
                    <a:pt x="47700" y="36990"/>
                    <a:pt x="47700" y="23900"/>
                  </a:cubicBezTo>
                  <a:cubicBezTo>
                    <a:pt x="47700" y="10760"/>
                    <a:pt x="37039" y="0"/>
                    <a:pt x="23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4683275" y="3484100"/>
              <a:ext cx="53325" cy="53325"/>
            </a:xfrm>
            <a:custGeom>
              <a:rect b="b" l="l" r="r" t="t"/>
              <a:pathLst>
                <a:path extrusionOk="0" h="2133" w="2133">
                  <a:moveTo>
                    <a:pt x="1091" y="0"/>
                  </a:moveTo>
                  <a:cubicBezTo>
                    <a:pt x="447" y="0"/>
                    <a:pt x="1" y="496"/>
                    <a:pt x="1" y="1042"/>
                  </a:cubicBezTo>
                  <a:cubicBezTo>
                    <a:pt x="1" y="1686"/>
                    <a:pt x="496" y="2133"/>
                    <a:pt x="1091" y="2133"/>
                  </a:cubicBezTo>
                  <a:cubicBezTo>
                    <a:pt x="1686" y="2133"/>
                    <a:pt x="2133" y="1637"/>
                    <a:pt x="2133" y="1042"/>
                  </a:cubicBezTo>
                  <a:cubicBezTo>
                    <a:pt x="2133" y="496"/>
                    <a:pt x="1686" y="0"/>
                    <a:pt x="1091" y="0"/>
                  </a:cubicBezTo>
                  <a:close/>
                </a:path>
              </a:pathLst>
            </a:custGeom>
            <a:solidFill>
              <a:srgbClr val="FCB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3995300" y="3358900"/>
              <a:ext cx="697925" cy="390500"/>
            </a:xfrm>
            <a:custGeom>
              <a:rect b="b" l="l" r="r" t="t"/>
              <a:pathLst>
                <a:path extrusionOk="0" h="15620" w="27917">
                  <a:moveTo>
                    <a:pt x="12050" y="1"/>
                  </a:moveTo>
                  <a:cubicBezTo>
                    <a:pt x="11306" y="1"/>
                    <a:pt x="10612" y="645"/>
                    <a:pt x="10612" y="1389"/>
                  </a:cubicBezTo>
                  <a:cubicBezTo>
                    <a:pt x="10463" y="1290"/>
                    <a:pt x="10364" y="1290"/>
                    <a:pt x="10215" y="1290"/>
                  </a:cubicBezTo>
                  <a:cubicBezTo>
                    <a:pt x="9620" y="1290"/>
                    <a:pt x="9075" y="1786"/>
                    <a:pt x="9075" y="2480"/>
                  </a:cubicBezTo>
                  <a:cubicBezTo>
                    <a:pt x="9075" y="2678"/>
                    <a:pt x="9124" y="2777"/>
                    <a:pt x="9124" y="2926"/>
                  </a:cubicBezTo>
                  <a:cubicBezTo>
                    <a:pt x="9075" y="2926"/>
                    <a:pt x="8975" y="2976"/>
                    <a:pt x="8876" y="2976"/>
                  </a:cubicBezTo>
                  <a:cubicBezTo>
                    <a:pt x="8579" y="2232"/>
                    <a:pt x="7885" y="1736"/>
                    <a:pt x="7091" y="1736"/>
                  </a:cubicBezTo>
                  <a:lnTo>
                    <a:pt x="6843" y="1736"/>
                  </a:lnTo>
                  <a:cubicBezTo>
                    <a:pt x="6992" y="1637"/>
                    <a:pt x="7091" y="1438"/>
                    <a:pt x="7091" y="1191"/>
                  </a:cubicBezTo>
                  <a:cubicBezTo>
                    <a:pt x="7091" y="744"/>
                    <a:pt x="6744" y="447"/>
                    <a:pt x="6347" y="447"/>
                  </a:cubicBezTo>
                  <a:cubicBezTo>
                    <a:pt x="5901" y="447"/>
                    <a:pt x="5604" y="744"/>
                    <a:pt x="5604" y="1191"/>
                  </a:cubicBezTo>
                  <a:cubicBezTo>
                    <a:pt x="5604" y="1438"/>
                    <a:pt x="5703" y="1686"/>
                    <a:pt x="5951" y="1786"/>
                  </a:cubicBezTo>
                  <a:cubicBezTo>
                    <a:pt x="5455" y="1984"/>
                    <a:pt x="5157" y="2480"/>
                    <a:pt x="5157" y="2976"/>
                  </a:cubicBezTo>
                  <a:cubicBezTo>
                    <a:pt x="5157" y="3124"/>
                    <a:pt x="5157" y="3174"/>
                    <a:pt x="5207" y="3273"/>
                  </a:cubicBezTo>
                  <a:cubicBezTo>
                    <a:pt x="5207" y="3422"/>
                    <a:pt x="5157" y="3521"/>
                    <a:pt x="5157" y="3670"/>
                  </a:cubicBezTo>
                  <a:cubicBezTo>
                    <a:pt x="5157" y="3918"/>
                    <a:pt x="5207" y="4066"/>
                    <a:pt x="5257" y="4265"/>
                  </a:cubicBezTo>
                  <a:cubicBezTo>
                    <a:pt x="5157" y="4265"/>
                    <a:pt x="5108" y="4215"/>
                    <a:pt x="4959" y="4215"/>
                  </a:cubicBezTo>
                  <a:cubicBezTo>
                    <a:pt x="4761" y="4215"/>
                    <a:pt x="4513" y="4265"/>
                    <a:pt x="4364" y="4364"/>
                  </a:cubicBezTo>
                  <a:cubicBezTo>
                    <a:pt x="4364" y="4364"/>
                    <a:pt x="4265" y="4364"/>
                    <a:pt x="4265" y="4265"/>
                  </a:cubicBezTo>
                  <a:cubicBezTo>
                    <a:pt x="4116" y="3670"/>
                    <a:pt x="3521" y="3223"/>
                    <a:pt x="2877" y="3223"/>
                  </a:cubicBezTo>
                  <a:cubicBezTo>
                    <a:pt x="2034" y="3223"/>
                    <a:pt x="1389" y="3918"/>
                    <a:pt x="1389" y="4711"/>
                  </a:cubicBezTo>
                  <a:cubicBezTo>
                    <a:pt x="1389" y="5455"/>
                    <a:pt x="1935" y="6099"/>
                    <a:pt x="2678" y="6198"/>
                  </a:cubicBezTo>
                  <a:cubicBezTo>
                    <a:pt x="2926" y="6595"/>
                    <a:pt x="3273" y="6893"/>
                    <a:pt x="3769" y="6893"/>
                  </a:cubicBezTo>
                  <a:lnTo>
                    <a:pt x="3620" y="7240"/>
                  </a:lnTo>
                  <a:cubicBezTo>
                    <a:pt x="3472" y="7190"/>
                    <a:pt x="3422" y="7190"/>
                    <a:pt x="3273" y="7190"/>
                  </a:cubicBezTo>
                  <a:cubicBezTo>
                    <a:pt x="3224" y="7190"/>
                    <a:pt x="3125" y="7190"/>
                    <a:pt x="3025" y="7240"/>
                  </a:cubicBezTo>
                  <a:cubicBezTo>
                    <a:pt x="2728" y="6942"/>
                    <a:pt x="2282" y="6744"/>
                    <a:pt x="1786" y="6744"/>
                  </a:cubicBezTo>
                  <a:cubicBezTo>
                    <a:pt x="794" y="6744"/>
                    <a:pt x="1" y="7587"/>
                    <a:pt x="1" y="8578"/>
                  </a:cubicBezTo>
                  <a:cubicBezTo>
                    <a:pt x="1" y="9570"/>
                    <a:pt x="794" y="10363"/>
                    <a:pt x="1786" y="10363"/>
                  </a:cubicBezTo>
                  <a:cubicBezTo>
                    <a:pt x="2381" y="10363"/>
                    <a:pt x="2926" y="10116"/>
                    <a:pt x="3224" y="9669"/>
                  </a:cubicBezTo>
                  <a:cubicBezTo>
                    <a:pt x="3521" y="12793"/>
                    <a:pt x="6992" y="15272"/>
                    <a:pt x="11306" y="15272"/>
                  </a:cubicBezTo>
                  <a:cubicBezTo>
                    <a:pt x="12149" y="15272"/>
                    <a:pt x="13041" y="15123"/>
                    <a:pt x="13835" y="14925"/>
                  </a:cubicBezTo>
                  <a:cubicBezTo>
                    <a:pt x="14925" y="15371"/>
                    <a:pt x="16165" y="15619"/>
                    <a:pt x="17504" y="15619"/>
                  </a:cubicBezTo>
                  <a:cubicBezTo>
                    <a:pt x="20380" y="15619"/>
                    <a:pt x="22859" y="14528"/>
                    <a:pt x="24297" y="12793"/>
                  </a:cubicBezTo>
                  <a:cubicBezTo>
                    <a:pt x="25040" y="12148"/>
                    <a:pt x="25586" y="11405"/>
                    <a:pt x="25933" y="10611"/>
                  </a:cubicBezTo>
                  <a:cubicBezTo>
                    <a:pt x="26082" y="10810"/>
                    <a:pt x="26429" y="10909"/>
                    <a:pt x="26677" y="10909"/>
                  </a:cubicBezTo>
                  <a:cubicBezTo>
                    <a:pt x="27272" y="10909"/>
                    <a:pt x="27817" y="10413"/>
                    <a:pt x="27817" y="9719"/>
                  </a:cubicBezTo>
                  <a:cubicBezTo>
                    <a:pt x="27916" y="9421"/>
                    <a:pt x="27619" y="8975"/>
                    <a:pt x="27123" y="8876"/>
                  </a:cubicBezTo>
                  <a:cubicBezTo>
                    <a:pt x="27222" y="8678"/>
                    <a:pt x="27272" y="8479"/>
                    <a:pt x="27272" y="8231"/>
                  </a:cubicBezTo>
                  <a:cubicBezTo>
                    <a:pt x="27272" y="7587"/>
                    <a:pt x="26726" y="6992"/>
                    <a:pt x="26032" y="6992"/>
                  </a:cubicBezTo>
                  <a:lnTo>
                    <a:pt x="25883" y="6992"/>
                  </a:lnTo>
                  <a:cubicBezTo>
                    <a:pt x="25763" y="6791"/>
                    <a:pt x="25675" y="6590"/>
                    <a:pt x="25540" y="6389"/>
                  </a:cubicBezTo>
                  <a:lnTo>
                    <a:pt x="25540" y="6389"/>
                  </a:lnTo>
                  <a:cubicBezTo>
                    <a:pt x="25664" y="6513"/>
                    <a:pt x="25848" y="6595"/>
                    <a:pt x="26032" y="6595"/>
                  </a:cubicBezTo>
                  <a:cubicBezTo>
                    <a:pt x="26478" y="6595"/>
                    <a:pt x="26875" y="6198"/>
                    <a:pt x="26875" y="5752"/>
                  </a:cubicBezTo>
                  <a:cubicBezTo>
                    <a:pt x="26875" y="5356"/>
                    <a:pt x="26478" y="4959"/>
                    <a:pt x="26032" y="4959"/>
                  </a:cubicBezTo>
                  <a:cubicBezTo>
                    <a:pt x="25635" y="4959"/>
                    <a:pt x="25239" y="5306"/>
                    <a:pt x="25239" y="5752"/>
                  </a:cubicBezTo>
                  <a:cubicBezTo>
                    <a:pt x="25239" y="5901"/>
                    <a:pt x="25288" y="6099"/>
                    <a:pt x="25338" y="6149"/>
                  </a:cubicBezTo>
                  <a:cubicBezTo>
                    <a:pt x="25288" y="6099"/>
                    <a:pt x="25288" y="6000"/>
                    <a:pt x="25239" y="6000"/>
                  </a:cubicBezTo>
                  <a:lnTo>
                    <a:pt x="25239" y="5901"/>
                  </a:lnTo>
                  <a:cubicBezTo>
                    <a:pt x="25239" y="5256"/>
                    <a:pt x="24842" y="4761"/>
                    <a:pt x="24445" y="4761"/>
                  </a:cubicBezTo>
                  <a:lnTo>
                    <a:pt x="24346" y="4761"/>
                  </a:lnTo>
                  <a:cubicBezTo>
                    <a:pt x="24495" y="4661"/>
                    <a:pt x="24495" y="4463"/>
                    <a:pt x="24495" y="4265"/>
                  </a:cubicBezTo>
                  <a:cubicBezTo>
                    <a:pt x="24495" y="3769"/>
                    <a:pt x="24098" y="3422"/>
                    <a:pt x="23603" y="3422"/>
                  </a:cubicBezTo>
                  <a:cubicBezTo>
                    <a:pt x="23255" y="3422"/>
                    <a:pt x="22958" y="3670"/>
                    <a:pt x="22809" y="3967"/>
                  </a:cubicBezTo>
                  <a:lnTo>
                    <a:pt x="22760" y="3918"/>
                  </a:lnTo>
                  <a:cubicBezTo>
                    <a:pt x="22859" y="3719"/>
                    <a:pt x="22958" y="3471"/>
                    <a:pt x="22958" y="3223"/>
                  </a:cubicBezTo>
                  <a:lnTo>
                    <a:pt x="22958" y="3025"/>
                  </a:lnTo>
                  <a:cubicBezTo>
                    <a:pt x="23454" y="2777"/>
                    <a:pt x="23801" y="2232"/>
                    <a:pt x="23801" y="1587"/>
                  </a:cubicBezTo>
                  <a:cubicBezTo>
                    <a:pt x="23801" y="744"/>
                    <a:pt x="23107" y="1"/>
                    <a:pt x="22214" y="1"/>
                  </a:cubicBezTo>
                  <a:cubicBezTo>
                    <a:pt x="21272" y="1"/>
                    <a:pt x="20578" y="695"/>
                    <a:pt x="20578" y="1587"/>
                  </a:cubicBezTo>
                  <a:cubicBezTo>
                    <a:pt x="20578" y="1786"/>
                    <a:pt x="20628" y="1984"/>
                    <a:pt x="20727" y="2182"/>
                  </a:cubicBezTo>
                  <a:cubicBezTo>
                    <a:pt x="20528" y="1934"/>
                    <a:pt x="20280" y="1786"/>
                    <a:pt x="19983" y="1786"/>
                  </a:cubicBezTo>
                  <a:cubicBezTo>
                    <a:pt x="19735" y="1786"/>
                    <a:pt x="19537" y="1885"/>
                    <a:pt x="19338" y="2033"/>
                  </a:cubicBezTo>
                  <a:cubicBezTo>
                    <a:pt x="19140" y="1141"/>
                    <a:pt x="18347" y="397"/>
                    <a:pt x="17355" y="397"/>
                  </a:cubicBezTo>
                  <a:cubicBezTo>
                    <a:pt x="16314" y="397"/>
                    <a:pt x="15520" y="1191"/>
                    <a:pt x="15372" y="2182"/>
                  </a:cubicBezTo>
                  <a:cubicBezTo>
                    <a:pt x="15173" y="2182"/>
                    <a:pt x="14925" y="2232"/>
                    <a:pt x="14777" y="2281"/>
                  </a:cubicBezTo>
                  <a:cubicBezTo>
                    <a:pt x="14826" y="2133"/>
                    <a:pt x="14876" y="1934"/>
                    <a:pt x="14876" y="1736"/>
                  </a:cubicBezTo>
                  <a:cubicBezTo>
                    <a:pt x="14876" y="992"/>
                    <a:pt x="14281" y="397"/>
                    <a:pt x="13537" y="397"/>
                  </a:cubicBezTo>
                  <a:cubicBezTo>
                    <a:pt x="13339" y="397"/>
                    <a:pt x="13190" y="447"/>
                    <a:pt x="13041" y="447"/>
                  </a:cubicBezTo>
                  <a:cubicBezTo>
                    <a:pt x="12793" y="199"/>
                    <a:pt x="12397" y="1"/>
                    <a:pt x="12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4209750" y="3325425"/>
              <a:ext cx="37225" cy="37225"/>
            </a:xfrm>
            <a:custGeom>
              <a:rect b="b" l="l" r="r" t="t"/>
              <a:pathLst>
                <a:path extrusionOk="0" h="1489" w="1489">
                  <a:moveTo>
                    <a:pt x="744" y="1"/>
                  </a:moveTo>
                  <a:cubicBezTo>
                    <a:pt x="298" y="1"/>
                    <a:pt x="1" y="298"/>
                    <a:pt x="1" y="745"/>
                  </a:cubicBezTo>
                  <a:cubicBezTo>
                    <a:pt x="1" y="1141"/>
                    <a:pt x="298" y="1488"/>
                    <a:pt x="744" y="1488"/>
                  </a:cubicBezTo>
                  <a:cubicBezTo>
                    <a:pt x="1141" y="1488"/>
                    <a:pt x="1488" y="1141"/>
                    <a:pt x="1488" y="745"/>
                  </a:cubicBezTo>
                  <a:cubicBezTo>
                    <a:pt x="1488" y="298"/>
                    <a:pt x="1141" y="1"/>
                    <a:pt x="744" y="1"/>
                  </a:cubicBezTo>
                  <a:close/>
                </a:path>
              </a:pathLst>
            </a:custGeom>
            <a:solidFill>
              <a:srgbClr val="FCB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4053575" y="3376250"/>
              <a:ext cx="38450" cy="37225"/>
            </a:xfrm>
            <a:custGeom>
              <a:rect b="b" l="l" r="r" t="t"/>
              <a:pathLst>
                <a:path extrusionOk="0" h="1489" w="1538">
                  <a:moveTo>
                    <a:pt x="794" y="1"/>
                  </a:moveTo>
                  <a:cubicBezTo>
                    <a:pt x="347" y="1"/>
                    <a:pt x="50" y="348"/>
                    <a:pt x="50" y="744"/>
                  </a:cubicBezTo>
                  <a:cubicBezTo>
                    <a:pt x="0" y="1092"/>
                    <a:pt x="347" y="1488"/>
                    <a:pt x="794" y="1488"/>
                  </a:cubicBezTo>
                  <a:cubicBezTo>
                    <a:pt x="1240" y="1488"/>
                    <a:pt x="1537" y="1092"/>
                    <a:pt x="1537" y="744"/>
                  </a:cubicBezTo>
                  <a:cubicBezTo>
                    <a:pt x="1537" y="298"/>
                    <a:pt x="1141" y="1"/>
                    <a:pt x="794" y="1"/>
                  </a:cubicBezTo>
                  <a:close/>
                </a:path>
              </a:pathLst>
            </a:custGeom>
            <a:solidFill>
              <a:srgbClr val="FCB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4307675" y="3291975"/>
              <a:ext cx="42175" cy="43400"/>
            </a:xfrm>
            <a:custGeom>
              <a:rect b="b" l="l" r="r" t="t"/>
              <a:pathLst>
                <a:path extrusionOk="0" h="1736" w="1687">
                  <a:moveTo>
                    <a:pt x="844" y="0"/>
                  </a:moveTo>
                  <a:cubicBezTo>
                    <a:pt x="348" y="0"/>
                    <a:pt x="1" y="397"/>
                    <a:pt x="1" y="893"/>
                  </a:cubicBezTo>
                  <a:cubicBezTo>
                    <a:pt x="1" y="1388"/>
                    <a:pt x="348" y="1735"/>
                    <a:pt x="844" y="1735"/>
                  </a:cubicBezTo>
                  <a:cubicBezTo>
                    <a:pt x="1340" y="1735"/>
                    <a:pt x="1687" y="1388"/>
                    <a:pt x="1687" y="893"/>
                  </a:cubicBezTo>
                  <a:cubicBezTo>
                    <a:pt x="1687" y="397"/>
                    <a:pt x="1340" y="0"/>
                    <a:pt x="844" y="0"/>
                  </a:cubicBezTo>
                  <a:close/>
                </a:path>
              </a:pathLst>
            </a:custGeom>
            <a:solidFill>
              <a:srgbClr val="FCB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4420475" y="3335350"/>
              <a:ext cx="18625" cy="18625"/>
            </a:xfrm>
            <a:custGeom>
              <a:rect b="b" l="l" r="r" t="t"/>
              <a:pathLst>
                <a:path extrusionOk="0" h="745" w="745">
                  <a:moveTo>
                    <a:pt x="348" y="0"/>
                  </a:moveTo>
                  <a:cubicBezTo>
                    <a:pt x="199" y="0"/>
                    <a:pt x="1" y="199"/>
                    <a:pt x="1" y="397"/>
                  </a:cubicBezTo>
                  <a:cubicBezTo>
                    <a:pt x="1" y="645"/>
                    <a:pt x="100" y="744"/>
                    <a:pt x="348" y="744"/>
                  </a:cubicBezTo>
                  <a:cubicBezTo>
                    <a:pt x="546" y="744"/>
                    <a:pt x="745" y="595"/>
                    <a:pt x="745" y="397"/>
                  </a:cubicBezTo>
                  <a:cubicBezTo>
                    <a:pt x="745" y="199"/>
                    <a:pt x="546" y="0"/>
                    <a:pt x="348" y="0"/>
                  </a:cubicBezTo>
                  <a:close/>
                </a:path>
              </a:pathLst>
            </a:custGeom>
            <a:solidFill>
              <a:srgbClr val="FCB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4069675" y="3559725"/>
              <a:ext cx="595025" cy="764850"/>
            </a:xfrm>
            <a:custGeom>
              <a:rect b="b" l="l" r="r" t="t"/>
              <a:pathLst>
                <a:path extrusionOk="0" h="30594" w="23801">
                  <a:moveTo>
                    <a:pt x="1" y="99"/>
                  </a:moveTo>
                  <a:lnTo>
                    <a:pt x="58" y="189"/>
                  </a:lnTo>
                  <a:lnTo>
                    <a:pt x="58" y="189"/>
                  </a:lnTo>
                  <a:cubicBezTo>
                    <a:pt x="44" y="154"/>
                    <a:pt x="25" y="124"/>
                    <a:pt x="1" y="99"/>
                  </a:cubicBezTo>
                  <a:close/>
                  <a:moveTo>
                    <a:pt x="11901" y="0"/>
                  </a:moveTo>
                  <a:lnTo>
                    <a:pt x="11901" y="99"/>
                  </a:lnTo>
                  <a:lnTo>
                    <a:pt x="10265" y="2727"/>
                  </a:lnTo>
                  <a:lnTo>
                    <a:pt x="9917" y="3223"/>
                  </a:lnTo>
                  <a:lnTo>
                    <a:pt x="9322" y="2330"/>
                  </a:lnTo>
                  <a:lnTo>
                    <a:pt x="7934" y="149"/>
                  </a:lnTo>
                  <a:lnTo>
                    <a:pt x="7934" y="99"/>
                  </a:lnTo>
                  <a:lnTo>
                    <a:pt x="7091" y="1438"/>
                  </a:lnTo>
                  <a:lnTo>
                    <a:pt x="5951" y="3223"/>
                  </a:lnTo>
                  <a:lnTo>
                    <a:pt x="4910" y="1587"/>
                  </a:lnTo>
                  <a:lnTo>
                    <a:pt x="3967" y="99"/>
                  </a:lnTo>
                  <a:lnTo>
                    <a:pt x="3918" y="149"/>
                  </a:lnTo>
                  <a:lnTo>
                    <a:pt x="2381" y="2628"/>
                  </a:lnTo>
                  <a:lnTo>
                    <a:pt x="1984" y="3223"/>
                  </a:lnTo>
                  <a:lnTo>
                    <a:pt x="1439" y="2380"/>
                  </a:lnTo>
                  <a:lnTo>
                    <a:pt x="58" y="189"/>
                  </a:lnTo>
                  <a:lnTo>
                    <a:pt x="58" y="189"/>
                  </a:lnTo>
                  <a:cubicBezTo>
                    <a:pt x="100" y="296"/>
                    <a:pt x="100" y="446"/>
                    <a:pt x="100" y="595"/>
                  </a:cubicBezTo>
                  <a:cubicBezTo>
                    <a:pt x="844" y="10561"/>
                    <a:pt x="1488" y="20627"/>
                    <a:pt x="2182" y="30593"/>
                  </a:cubicBezTo>
                  <a:lnTo>
                    <a:pt x="21718" y="30593"/>
                  </a:lnTo>
                  <a:cubicBezTo>
                    <a:pt x="22462" y="20528"/>
                    <a:pt x="23107" y="10561"/>
                    <a:pt x="23801" y="496"/>
                  </a:cubicBezTo>
                  <a:lnTo>
                    <a:pt x="23801" y="99"/>
                  </a:lnTo>
                  <a:lnTo>
                    <a:pt x="22165" y="2678"/>
                  </a:lnTo>
                  <a:lnTo>
                    <a:pt x="21818" y="3223"/>
                  </a:lnTo>
                  <a:lnTo>
                    <a:pt x="21272" y="2380"/>
                  </a:lnTo>
                  <a:lnTo>
                    <a:pt x="19834" y="99"/>
                  </a:lnTo>
                  <a:lnTo>
                    <a:pt x="19685" y="397"/>
                  </a:lnTo>
                  <a:lnTo>
                    <a:pt x="18694" y="1983"/>
                  </a:lnTo>
                  <a:lnTo>
                    <a:pt x="17851" y="3223"/>
                  </a:lnTo>
                  <a:lnTo>
                    <a:pt x="17454" y="2578"/>
                  </a:lnTo>
                  <a:lnTo>
                    <a:pt x="16611" y="1240"/>
                  </a:lnTo>
                  <a:lnTo>
                    <a:pt x="15867" y="0"/>
                  </a:lnTo>
                  <a:lnTo>
                    <a:pt x="14876" y="1587"/>
                  </a:lnTo>
                  <a:lnTo>
                    <a:pt x="13983" y="3074"/>
                  </a:lnTo>
                  <a:lnTo>
                    <a:pt x="13884" y="3173"/>
                  </a:lnTo>
                  <a:lnTo>
                    <a:pt x="12744" y="1339"/>
                  </a:lnTo>
                  <a:lnTo>
                    <a:pt x="119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4121750" y="3418400"/>
              <a:ext cx="76875" cy="76875"/>
            </a:xfrm>
            <a:custGeom>
              <a:rect b="b" l="l" r="r" t="t"/>
              <a:pathLst>
                <a:path extrusionOk="0" h="3075" w="3075">
                  <a:moveTo>
                    <a:pt x="1537" y="1"/>
                  </a:moveTo>
                  <a:cubicBezTo>
                    <a:pt x="645" y="1"/>
                    <a:pt x="0" y="645"/>
                    <a:pt x="0" y="1538"/>
                  </a:cubicBezTo>
                  <a:cubicBezTo>
                    <a:pt x="0" y="2381"/>
                    <a:pt x="645" y="3075"/>
                    <a:pt x="1537" y="3075"/>
                  </a:cubicBezTo>
                  <a:cubicBezTo>
                    <a:pt x="2380" y="3075"/>
                    <a:pt x="3074" y="2381"/>
                    <a:pt x="3074" y="1538"/>
                  </a:cubicBezTo>
                  <a:cubicBezTo>
                    <a:pt x="3074" y="645"/>
                    <a:pt x="2380" y="1"/>
                    <a:pt x="1537" y="1"/>
                  </a:cubicBezTo>
                  <a:close/>
                </a:path>
              </a:pathLst>
            </a:custGeom>
            <a:solidFill>
              <a:srgbClr val="F24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4229600" y="3464275"/>
              <a:ext cx="78100" cy="78100"/>
            </a:xfrm>
            <a:custGeom>
              <a:rect b="b" l="l" r="r" t="t"/>
              <a:pathLst>
                <a:path extrusionOk="0" h="3124" w="3124">
                  <a:moveTo>
                    <a:pt x="1537" y="0"/>
                  </a:moveTo>
                  <a:cubicBezTo>
                    <a:pt x="694" y="0"/>
                    <a:pt x="0" y="694"/>
                    <a:pt x="0" y="1537"/>
                  </a:cubicBezTo>
                  <a:cubicBezTo>
                    <a:pt x="0" y="2430"/>
                    <a:pt x="694" y="3124"/>
                    <a:pt x="1537" y="3124"/>
                  </a:cubicBezTo>
                  <a:cubicBezTo>
                    <a:pt x="2430" y="3124"/>
                    <a:pt x="3124" y="2430"/>
                    <a:pt x="3124" y="1537"/>
                  </a:cubicBezTo>
                  <a:cubicBezTo>
                    <a:pt x="3124" y="744"/>
                    <a:pt x="2430" y="0"/>
                    <a:pt x="1537" y="0"/>
                  </a:cubicBezTo>
                  <a:close/>
                </a:path>
              </a:pathLst>
            </a:custGeom>
            <a:solidFill>
              <a:srgbClr val="F24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4274225" y="3378725"/>
              <a:ext cx="78100" cy="78125"/>
            </a:xfrm>
            <a:custGeom>
              <a:rect b="b" l="l" r="r" t="t"/>
              <a:pathLst>
                <a:path extrusionOk="0" h="3125" w="3124">
                  <a:moveTo>
                    <a:pt x="1587" y="1"/>
                  </a:moveTo>
                  <a:cubicBezTo>
                    <a:pt x="694" y="1"/>
                    <a:pt x="0" y="695"/>
                    <a:pt x="0" y="1588"/>
                  </a:cubicBezTo>
                  <a:cubicBezTo>
                    <a:pt x="0" y="2430"/>
                    <a:pt x="694" y="3125"/>
                    <a:pt x="1587" y="3125"/>
                  </a:cubicBezTo>
                  <a:cubicBezTo>
                    <a:pt x="2430" y="3125"/>
                    <a:pt x="3124" y="2430"/>
                    <a:pt x="3124" y="1588"/>
                  </a:cubicBezTo>
                  <a:cubicBezTo>
                    <a:pt x="3124" y="695"/>
                    <a:pt x="2430" y="1"/>
                    <a:pt x="1587" y="1"/>
                  </a:cubicBezTo>
                  <a:close/>
                </a:path>
              </a:pathLst>
            </a:custGeom>
            <a:solidFill>
              <a:srgbClr val="F24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4075875" y="3495250"/>
              <a:ext cx="24825" cy="24825"/>
            </a:xfrm>
            <a:custGeom>
              <a:rect b="b" l="l" r="r" t="t"/>
              <a:pathLst>
                <a:path extrusionOk="0" h="993" w="993">
                  <a:moveTo>
                    <a:pt x="497" y="1"/>
                  </a:moveTo>
                  <a:cubicBezTo>
                    <a:pt x="199" y="1"/>
                    <a:pt x="1" y="249"/>
                    <a:pt x="1" y="497"/>
                  </a:cubicBezTo>
                  <a:cubicBezTo>
                    <a:pt x="1" y="794"/>
                    <a:pt x="249" y="992"/>
                    <a:pt x="497" y="992"/>
                  </a:cubicBezTo>
                  <a:cubicBezTo>
                    <a:pt x="844" y="992"/>
                    <a:pt x="992" y="744"/>
                    <a:pt x="992" y="497"/>
                  </a:cubicBezTo>
                  <a:cubicBezTo>
                    <a:pt x="992" y="249"/>
                    <a:pt x="744" y="1"/>
                    <a:pt x="497" y="1"/>
                  </a:cubicBezTo>
                  <a:close/>
                </a:path>
              </a:pathLst>
            </a:custGeom>
            <a:solidFill>
              <a:srgbClr val="F24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4052325" y="3446900"/>
              <a:ext cx="26050" cy="24825"/>
            </a:xfrm>
            <a:custGeom>
              <a:rect b="b" l="l" r="r" t="t"/>
              <a:pathLst>
                <a:path extrusionOk="0" h="993" w="1042">
                  <a:moveTo>
                    <a:pt x="546" y="1"/>
                  </a:moveTo>
                  <a:cubicBezTo>
                    <a:pt x="249" y="1"/>
                    <a:pt x="1" y="249"/>
                    <a:pt x="1" y="497"/>
                  </a:cubicBezTo>
                  <a:cubicBezTo>
                    <a:pt x="1" y="794"/>
                    <a:pt x="249" y="993"/>
                    <a:pt x="546" y="993"/>
                  </a:cubicBezTo>
                  <a:cubicBezTo>
                    <a:pt x="794" y="993"/>
                    <a:pt x="1042" y="794"/>
                    <a:pt x="1042" y="497"/>
                  </a:cubicBezTo>
                  <a:cubicBezTo>
                    <a:pt x="1042" y="249"/>
                    <a:pt x="794" y="1"/>
                    <a:pt x="546" y="1"/>
                  </a:cubicBezTo>
                  <a:close/>
                </a:path>
              </a:pathLst>
            </a:custGeom>
            <a:solidFill>
              <a:srgbClr val="F24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3997775" y="3496500"/>
              <a:ext cx="45900" cy="47125"/>
            </a:xfrm>
            <a:custGeom>
              <a:rect b="b" l="l" r="r" t="t"/>
              <a:pathLst>
                <a:path extrusionOk="0" h="1885" w="1836">
                  <a:moveTo>
                    <a:pt x="893" y="0"/>
                  </a:moveTo>
                  <a:cubicBezTo>
                    <a:pt x="398" y="0"/>
                    <a:pt x="1" y="447"/>
                    <a:pt x="1" y="942"/>
                  </a:cubicBezTo>
                  <a:cubicBezTo>
                    <a:pt x="1" y="1438"/>
                    <a:pt x="398" y="1884"/>
                    <a:pt x="893" y="1884"/>
                  </a:cubicBezTo>
                  <a:cubicBezTo>
                    <a:pt x="1439" y="1884"/>
                    <a:pt x="1836" y="1438"/>
                    <a:pt x="1836" y="942"/>
                  </a:cubicBezTo>
                  <a:cubicBezTo>
                    <a:pt x="1836" y="447"/>
                    <a:pt x="1439" y="0"/>
                    <a:pt x="893" y="0"/>
                  </a:cubicBezTo>
                  <a:close/>
                </a:path>
              </a:pathLst>
            </a:custGeom>
            <a:solidFill>
              <a:srgbClr val="F24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4410575" y="3419650"/>
              <a:ext cx="34725" cy="33475"/>
            </a:xfrm>
            <a:custGeom>
              <a:rect b="b" l="l" r="r" t="t"/>
              <a:pathLst>
                <a:path extrusionOk="0" h="1339" w="1389">
                  <a:moveTo>
                    <a:pt x="694" y="0"/>
                  </a:moveTo>
                  <a:cubicBezTo>
                    <a:pt x="298" y="0"/>
                    <a:pt x="0" y="298"/>
                    <a:pt x="0" y="694"/>
                  </a:cubicBezTo>
                  <a:cubicBezTo>
                    <a:pt x="0" y="1041"/>
                    <a:pt x="298" y="1339"/>
                    <a:pt x="694" y="1339"/>
                  </a:cubicBezTo>
                  <a:cubicBezTo>
                    <a:pt x="1091" y="1339"/>
                    <a:pt x="1389" y="1041"/>
                    <a:pt x="1389" y="694"/>
                  </a:cubicBezTo>
                  <a:cubicBezTo>
                    <a:pt x="1389" y="248"/>
                    <a:pt x="1091" y="0"/>
                    <a:pt x="694" y="0"/>
                  </a:cubicBezTo>
                  <a:close/>
                </a:path>
              </a:pathLst>
            </a:custGeom>
            <a:solidFill>
              <a:srgbClr val="F24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4437850" y="3366350"/>
              <a:ext cx="24800" cy="24800"/>
            </a:xfrm>
            <a:custGeom>
              <a:rect b="b" l="l" r="r" t="t"/>
              <a:pathLst>
                <a:path extrusionOk="0" h="992" w="992">
                  <a:moveTo>
                    <a:pt x="496" y="0"/>
                  </a:moveTo>
                  <a:cubicBezTo>
                    <a:pt x="198" y="0"/>
                    <a:pt x="0" y="248"/>
                    <a:pt x="0" y="496"/>
                  </a:cubicBezTo>
                  <a:cubicBezTo>
                    <a:pt x="0" y="744"/>
                    <a:pt x="248" y="992"/>
                    <a:pt x="496" y="992"/>
                  </a:cubicBezTo>
                  <a:cubicBezTo>
                    <a:pt x="744" y="992"/>
                    <a:pt x="992" y="744"/>
                    <a:pt x="992" y="496"/>
                  </a:cubicBezTo>
                  <a:cubicBezTo>
                    <a:pt x="992" y="248"/>
                    <a:pt x="793" y="0"/>
                    <a:pt x="496" y="0"/>
                  </a:cubicBezTo>
                  <a:close/>
                </a:path>
              </a:pathLst>
            </a:custGeom>
            <a:solidFill>
              <a:srgbClr val="F24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4528325" y="3457925"/>
              <a:ext cx="31025" cy="31150"/>
            </a:xfrm>
            <a:custGeom>
              <a:rect b="b" l="l" r="r" t="t"/>
              <a:pathLst>
                <a:path extrusionOk="0" h="1246" w="1241">
                  <a:moveTo>
                    <a:pt x="711" y="1"/>
                  </a:moveTo>
                  <a:cubicBezTo>
                    <a:pt x="689" y="1"/>
                    <a:pt x="667" y="3"/>
                    <a:pt x="645" y="6"/>
                  </a:cubicBezTo>
                  <a:cubicBezTo>
                    <a:pt x="298" y="6"/>
                    <a:pt x="1" y="254"/>
                    <a:pt x="1" y="651"/>
                  </a:cubicBezTo>
                  <a:cubicBezTo>
                    <a:pt x="1" y="948"/>
                    <a:pt x="249" y="1246"/>
                    <a:pt x="645" y="1246"/>
                  </a:cubicBezTo>
                  <a:cubicBezTo>
                    <a:pt x="943" y="1246"/>
                    <a:pt x="1240" y="998"/>
                    <a:pt x="1240" y="651"/>
                  </a:cubicBezTo>
                  <a:cubicBezTo>
                    <a:pt x="1240" y="283"/>
                    <a:pt x="985" y="1"/>
                    <a:pt x="711" y="1"/>
                  </a:cubicBezTo>
                  <a:close/>
                </a:path>
              </a:pathLst>
            </a:custGeom>
            <a:solidFill>
              <a:srgbClr val="F24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4435350" y="3484100"/>
              <a:ext cx="34750" cy="34725"/>
            </a:xfrm>
            <a:custGeom>
              <a:rect b="b" l="l" r="r" t="t"/>
              <a:pathLst>
                <a:path extrusionOk="0" h="1389" w="1390">
                  <a:moveTo>
                    <a:pt x="695" y="0"/>
                  </a:moveTo>
                  <a:cubicBezTo>
                    <a:pt x="298" y="0"/>
                    <a:pt x="1" y="298"/>
                    <a:pt x="1" y="695"/>
                  </a:cubicBezTo>
                  <a:cubicBezTo>
                    <a:pt x="1" y="1091"/>
                    <a:pt x="298" y="1389"/>
                    <a:pt x="695" y="1389"/>
                  </a:cubicBezTo>
                  <a:cubicBezTo>
                    <a:pt x="1092" y="1389"/>
                    <a:pt x="1389" y="1091"/>
                    <a:pt x="1389" y="695"/>
                  </a:cubicBezTo>
                  <a:cubicBezTo>
                    <a:pt x="1389" y="298"/>
                    <a:pt x="1092" y="0"/>
                    <a:pt x="695" y="0"/>
                  </a:cubicBezTo>
                  <a:close/>
                </a:path>
              </a:pathLst>
            </a:custGeom>
            <a:solidFill>
              <a:srgbClr val="F24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4492375" y="3397325"/>
              <a:ext cx="13675" cy="12425"/>
            </a:xfrm>
            <a:custGeom>
              <a:rect b="b" l="l" r="r" t="t"/>
              <a:pathLst>
                <a:path extrusionOk="0" h="497" w="547">
                  <a:moveTo>
                    <a:pt x="298" y="1"/>
                  </a:moveTo>
                  <a:cubicBezTo>
                    <a:pt x="150" y="1"/>
                    <a:pt x="1" y="100"/>
                    <a:pt x="1" y="249"/>
                  </a:cubicBezTo>
                  <a:cubicBezTo>
                    <a:pt x="1" y="397"/>
                    <a:pt x="150" y="496"/>
                    <a:pt x="298" y="496"/>
                  </a:cubicBezTo>
                  <a:cubicBezTo>
                    <a:pt x="397" y="496"/>
                    <a:pt x="546" y="397"/>
                    <a:pt x="546" y="249"/>
                  </a:cubicBezTo>
                  <a:cubicBezTo>
                    <a:pt x="546" y="100"/>
                    <a:pt x="397" y="1"/>
                    <a:pt x="298" y="1"/>
                  </a:cubicBezTo>
                  <a:close/>
                </a:path>
              </a:pathLst>
            </a:custGeom>
            <a:solidFill>
              <a:srgbClr val="F24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4538250" y="3351475"/>
              <a:ext cx="58275" cy="58275"/>
            </a:xfrm>
            <a:custGeom>
              <a:rect b="b" l="l" r="r" t="t"/>
              <a:pathLst>
                <a:path extrusionOk="0" h="2331" w="2331">
                  <a:moveTo>
                    <a:pt x="1190" y="0"/>
                  </a:moveTo>
                  <a:cubicBezTo>
                    <a:pt x="546" y="0"/>
                    <a:pt x="0" y="496"/>
                    <a:pt x="0" y="1190"/>
                  </a:cubicBezTo>
                  <a:cubicBezTo>
                    <a:pt x="0" y="1785"/>
                    <a:pt x="496" y="2330"/>
                    <a:pt x="1190" y="2330"/>
                  </a:cubicBezTo>
                  <a:cubicBezTo>
                    <a:pt x="1785" y="2330"/>
                    <a:pt x="2331" y="1835"/>
                    <a:pt x="2331" y="1190"/>
                  </a:cubicBezTo>
                  <a:cubicBezTo>
                    <a:pt x="2331" y="496"/>
                    <a:pt x="1785" y="0"/>
                    <a:pt x="1190" y="0"/>
                  </a:cubicBezTo>
                  <a:close/>
                </a:path>
              </a:pathLst>
            </a:custGeom>
            <a:solidFill>
              <a:srgbClr val="F24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4621300" y="3495250"/>
              <a:ext cx="40925" cy="40925"/>
            </a:xfrm>
            <a:custGeom>
              <a:rect b="b" l="l" r="r" t="t"/>
              <a:pathLst>
                <a:path extrusionOk="0" h="1637" w="1637">
                  <a:moveTo>
                    <a:pt x="843" y="1"/>
                  </a:moveTo>
                  <a:cubicBezTo>
                    <a:pt x="397" y="1"/>
                    <a:pt x="0" y="397"/>
                    <a:pt x="0" y="794"/>
                  </a:cubicBezTo>
                  <a:cubicBezTo>
                    <a:pt x="0" y="1240"/>
                    <a:pt x="397" y="1637"/>
                    <a:pt x="843" y="1637"/>
                  </a:cubicBezTo>
                  <a:cubicBezTo>
                    <a:pt x="1240" y="1637"/>
                    <a:pt x="1637" y="1240"/>
                    <a:pt x="1637" y="794"/>
                  </a:cubicBezTo>
                  <a:cubicBezTo>
                    <a:pt x="1637" y="397"/>
                    <a:pt x="1240" y="1"/>
                    <a:pt x="843" y="1"/>
                  </a:cubicBezTo>
                  <a:close/>
                </a:path>
              </a:pathLst>
            </a:custGeom>
            <a:solidFill>
              <a:srgbClr val="F24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4565525" y="3525000"/>
              <a:ext cx="18600" cy="18625"/>
            </a:xfrm>
            <a:custGeom>
              <a:rect b="b" l="l" r="r" t="t"/>
              <a:pathLst>
                <a:path extrusionOk="0" h="745" w="744">
                  <a:moveTo>
                    <a:pt x="397" y="1"/>
                  </a:moveTo>
                  <a:cubicBezTo>
                    <a:pt x="199" y="1"/>
                    <a:pt x="0" y="199"/>
                    <a:pt x="0" y="348"/>
                  </a:cubicBezTo>
                  <a:cubicBezTo>
                    <a:pt x="0" y="546"/>
                    <a:pt x="199" y="744"/>
                    <a:pt x="397" y="744"/>
                  </a:cubicBezTo>
                  <a:cubicBezTo>
                    <a:pt x="595" y="744"/>
                    <a:pt x="744" y="546"/>
                    <a:pt x="744" y="348"/>
                  </a:cubicBezTo>
                  <a:cubicBezTo>
                    <a:pt x="744" y="199"/>
                    <a:pt x="595" y="1"/>
                    <a:pt x="397" y="1"/>
                  </a:cubicBezTo>
                  <a:close/>
                </a:path>
              </a:pathLst>
            </a:custGeom>
            <a:solidFill>
              <a:srgbClr val="F24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4036225" y="3538650"/>
              <a:ext cx="64475" cy="65725"/>
            </a:xfrm>
            <a:custGeom>
              <a:rect b="b" l="l" r="r" t="t"/>
              <a:pathLst>
                <a:path extrusionOk="0" h="2629" w="2579">
                  <a:moveTo>
                    <a:pt x="1289" y="0"/>
                  </a:moveTo>
                  <a:cubicBezTo>
                    <a:pt x="595" y="0"/>
                    <a:pt x="0" y="595"/>
                    <a:pt x="0" y="1289"/>
                  </a:cubicBezTo>
                  <a:cubicBezTo>
                    <a:pt x="0" y="2033"/>
                    <a:pt x="595" y="2628"/>
                    <a:pt x="1289" y="2628"/>
                  </a:cubicBezTo>
                  <a:cubicBezTo>
                    <a:pt x="1983" y="2628"/>
                    <a:pt x="2578" y="2033"/>
                    <a:pt x="2578" y="1289"/>
                  </a:cubicBezTo>
                  <a:cubicBezTo>
                    <a:pt x="2578" y="595"/>
                    <a:pt x="1983" y="0"/>
                    <a:pt x="1289" y="0"/>
                  </a:cubicBezTo>
                  <a:close/>
                </a:path>
              </a:pathLst>
            </a:custGeom>
            <a:solidFill>
              <a:srgbClr val="FCB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4641125" y="3536150"/>
              <a:ext cx="65725" cy="64500"/>
            </a:xfrm>
            <a:custGeom>
              <a:rect b="b" l="l" r="r" t="t"/>
              <a:pathLst>
                <a:path extrusionOk="0" h="2580" w="2629">
                  <a:moveTo>
                    <a:pt x="1340" y="1"/>
                  </a:moveTo>
                  <a:cubicBezTo>
                    <a:pt x="596" y="1"/>
                    <a:pt x="1" y="546"/>
                    <a:pt x="1" y="1290"/>
                  </a:cubicBezTo>
                  <a:cubicBezTo>
                    <a:pt x="1" y="1984"/>
                    <a:pt x="596" y="2579"/>
                    <a:pt x="1340" y="2579"/>
                  </a:cubicBezTo>
                  <a:cubicBezTo>
                    <a:pt x="2034" y="2579"/>
                    <a:pt x="2629" y="1984"/>
                    <a:pt x="2629" y="1290"/>
                  </a:cubicBezTo>
                  <a:cubicBezTo>
                    <a:pt x="2629" y="546"/>
                    <a:pt x="2034" y="1"/>
                    <a:pt x="1340" y="1"/>
                  </a:cubicBezTo>
                  <a:close/>
                </a:path>
              </a:pathLst>
            </a:custGeom>
            <a:solidFill>
              <a:srgbClr val="FCB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6027000" y="3577075"/>
              <a:ext cx="845425" cy="451225"/>
            </a:xfrm>
            <a:custGeom>
              <a:rect b="b" l="l" r="r" t="t"/>
              <a:pathLst>
                <a:path extrusionOk="0" h="18049" w="33817">
                  <a:moveTo>
                    <a:pt x="2579" y="0"/>
                  </a:moveTo>
                  <a:lnTo>
                    <a:pt x="0" y="9768"/>
                  </a:lnTo>
                  <a:lnTo>
                    <a:pt x="13140" y="13239"/>
                  </a:lnTo>
                  <a:lnTo>
                    <a:pt x="14379" y="8380"/>
                  </a:lnTo>
                  <a:cubicBezTo>
                    <a:pt x="14760" y="8316"/>
                    <a:pt x="15263" y="8232"/>
                    <a:pt x="15836" y="8232"/>
                  </a:cubicBezTo>
                  <a:cubicBezTo>
                    <a:pt x="16158" y="8232"/>
                    <a:pt x="16502" y="8259"/>
                    <a:pt x="16859" y="8330"/>
                  </a:cubicBezTo>
                  <a:cubicBezTo>
                    <a:pt x="17900" y="8429"/>
                    <a:pt x="18842" y="8826"/>
                    <a:pt x="19536" y="9272"/>
                  </a:cubicBezTo>
                  <a:lnTo>
                    <a:pt x="18098" y="14578"/>
                  </a:lnTo>
                  <a:lnTo>
                    <a:pt x="31238" y="18049"/>
                  </a:lnTo>
                  <a:lnTo>
                    <a:pt x="33816" y="8330"/>
                  </a:lnTo>
                  <a:lnTo>
                    <a:pt x="22511" y="5206"/>
                  </a:lnTo>
                  <a:lnTo>
                    <a:pt x="20776" y="4810"/>
                  </a:lnTo>
                  <a:lnTo>
                    <a:pt x="15718" y="3471"/>
                  </a:lnTo>
                  <a:lnTo>
                    <a:pt x="15371" y="3372"/>
                  </a:lnTo>
                  <a:lnTo>
                    <a:pt x="25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6020800" y="3573350"/>
              <a:ext cx="855325" cy="458675"/>
            </a:xfrm>
            <a:custGeom>
              <a:rect b="b" l="l" r="r" t="t"/>
              <a:pathLst>
                <a:path extrusionOk="0" h="18347" w="34213">
                  <a:moveTo>
                    <a:pt x="2926" y="348"/>
                  </a:moveTo>
                  <a:lnTo>
                    <a:pt x="33915" y="8529"/>
                  </a:lnTo>
                  <a:lnTo>
                    <a:pt x="31436" y="17950"/>
                  </a:lnTo>
                  <a:lnTo>
                    <a:pt x="18594" y="14528"/>
                  </a:lnTo>
                  <a:lnTo>
                    <a:pt x="19982" y="9421"/>
                  </a:lnTo>
                  <a:cubicBezTo>
                    <a:pt x="19982" y="9322"/>
                    <a:pt x="19982" y="9273"/>
                    <a:pt x="19883" y="9223"/>
                  </a:cubicBezTo>
                  <a:cubicBezTo>
                    <a:pt x="19040" y="8727"/>
                    <a:pt x="18098" y="8430"/>
                    <a:pt x="17156" y="8281"/>
                  </a:cubicBezTo>
                  <a:cubicBezTo>
                    <a:pt x="16875" y="8264"/>
                    <a:pt x="16594" y="8253"/>
                    <a:pt x="16313" y="8253"/>
                  </a:cubicBezTo>
                  <a:cubicBezTo>
                    <a:pt x="15751" y="8253"/>
                    <a:pt x="15189" y="8297"/>
                    <a:pt x="14627" y="8430"/>
                  </a:cubicBezTo>
                  <a:cubicBezTo>
                    <a:pt x="14578" y="8430"/>
                    <a:pt x="14528" y="8479"/>
                    <a:pt x="14528" y="8529"/>
                  </a:cubicBezTo>
                  <a:lnTo>
                    <a:pt x="13289" y="13190"/>
                  </a:lnTo>
                  <a:lnTo>
                    <a:pt x="447" y="9768"/>
                  </a:lnTo>
                  <a:lnTo>
                    <a:pt x="2926" y="348"/>
                  </a:lnTo>
                  <a:close/>
                  <a:moveTo>
                    <a:pt x="2777" y="0"/>
                  </a:moveTo>
                  <a:cubicBezTo>
                    <a:pt x="2727" y="0"/>
                    <a:pt x="2628" y="50"/>
                    <a:pt x="2628" y="100"/>
                  </a:cubicBezTo>
                  <a:lnTo>
                    <a:pt x="0" y="9818"/>
                  </a:lnTo>
                  <a:lnTo>
                    <a:pt x="0" y="9967"/>
                  </a:lnTo>
                  <a:cubicBezTo>
                    <a:pt x="50" y="9967"/>
                    <a:pt x="50" y="10016"/>
                    <a:pt x="149" y="10016"/>
                  </a:cubicBezTo>
                  <a:lnTo>
                    <a:pt x="13289" y="13487"/>
                  </a:lnTo>
                  <a:lnTo>
                    <a:pt x="13388" y="13487"/>
                  </a:lnTo>
                  <a:cubicBezTo>
                    <a:pt x="13388" y="13438"/>
                    <a:pt x="13437" y="13438"/>
                    <a:pt x="13437" y="13388"/>
                  </a:cubicBezTo>
                  <a:lnTo>
                    <a:pt x="14677" y="8678"/>
                  </a:lnTo>
                  <a:cubicBezTo>
                    <a:pt x="15221" y="8582"/>
                    <a:pt x="15745" y="8527"/>
                    <a:pt x="16248" y="8527"/>
                  </a:cubicBezTo>
                  <a:cubicBezTo>
                    <a:pt x="16524" y="8527"/>
                    <a:pt x="16794" y="8543"/>
                    <a:pt x="17057" y="8578"/>
                  </a:cubicBezTo>
                  <a:cubicBezTo>
                    <a:pt x="17900" y="8727"/>
                    <a:pt x="18792" y="9025"/>
                    <a:pt x="19586" y="9471"/>
                  </a:cubicBezTo>
                  <a:lnTo>
                    <a:pt x="18247" y="14677"/>
                  </a:lnTo>
                  <a:lnTo>
                    <a:pt x="18247" y="14776"/>
                  </a:lnTo>
                  <a:cubicBezTo>
                    <a:pt x="18297" y="14776"/>
                    <a:pt x="18297" y="14876"/>
                    <a:pt x="18346" y="14876"/>
                  </a:cubicBezTo>
                  <a:lnTo>
                    <a:pt x="31535" y="18346"/>
                  </a:lnTo>
                  <a:cubicBezTo>
                    <a:pt x="31535" y="18247"/>
                    <a:pt x="31635" y="18247"/>
                    <a:pt x="31635" y="18198"/>
                  </a:cubicBezTo>
                  <a:lnTo>
                    <a:pt x="34213" y="8479"/>
                  </a:lnTo>
                  <a:cubicBezTo>
                    <a:pt x="34213" y="8430"/>
                    <a:pt x="34163" y="8281"/>
                    <a:pt x="34114" y="8281"/>
                  </a:cubicBezTo>
                  <a:lnTo>
                    <a:pt x="22710" y="5256"/>
                  </a:lnTo>
                  <a:lnTo>
                    <a:pt x="2777" y="0"/>
                  </a:lnTo>
                  <a:close/>
                  <a:moveTo>
                    <a:pt x="31602" y="18302"/>
                  </a:moveTo>
                  <a:cubicBezTo>
                    <a:pt x="31591" y="18302"/>
                    <a:pt x="31568" y="18313"/>
                    <a:pt x="31535" y="18346"/>
                  </a:cubicBezTo>
                  <a:cubicBezTo>
                    <a:pt x="31602" y="18346"/>
                    <a:pt x="31624" y="18302"/>
                    <a:pt x="31602" y="183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6059225" y="3604350"/>
              <a:ext cx="324800" cy="261575"/>
            </a:xfrm>
            <a:custGeom>
              <a:rect b="b" l="l" r="r" t="t"/>
              <a:pathLst>
                <a:path extrusionOk="0" h="10463" w="12992">
                  <a:moveTo>
                    <a:pt x="1984" y="0"/>
                  </a:moveTo>
                  <a:lnTo>
                    <a:pt x="0" y="7537"/>
                  </a:lnTo>
                  <a:lnTo>
                    <a:pt x="10958" y="10462"/>
                  </a:lnTo>
                  <a:lnTo>
                    <a:pt x="12991" y="2925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6510425" y="3724575"/>
              <a:ext cx="323575" cy="260350"/>
            </a:xfrm>
            <a:custGeom>
              <a:rect b="b" l="l" r="r" t="t"/>
              <a:pathLst>
                <a:path extrusionOk="0" h="10414" w="12943">
                  <a:moveTo>
                    <a:pt x="1984" y="1"/>
                  </a:moveTo>
                  <a:lnTo>
                    <a:pt x="1" y="7537"/>
                  </a:lnTo>
                  <a:lnTo>
                    <a:pt x="10959" y="10413"/>
                  </a:lnTo>
                  <a:lnTo>
                    <a:pt x="12942" y="2876"/>
                  </a:lnTo>
                  <a:lnTo>
                    <a:pt x="1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3923400" y="3948950"/>
              <a:ext cx="250425" cy="415275"/>
            </a:xfrm>
            <a:custGeom>
              <a:rect b="b" l="l" r="r" t="t"/>
              <a:pathLst>
                <a:path extrusionOk="0" h="16611" w="10017">
                  <a:moveTo>
                    <a:pt x="1" y="0"/>
                  </a:moveTo>
                  <a:cubicBezTo>
                    <a:pt x="298" y="5554"/>
                    <a:pt x="546" y="11107"/>
                    <a:pt x="844" y="16611"/>
                  </a:cubicBezTo>
                  <a:lnTo>
                    <a:pt x="9323" y="16611"/>
                  </a:lnTo>
                  <a:cubicBezTo>
                    <a:pt x="9571" y="11107"/>
                    <a:pt x="9769" y="5554"/>
                    <a:pt x="10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3902325" y="3942750"/>
              <a:ext cx="290100" cy="45875"/>
            </a:xfrm>
            <a:custGeom>
              <a:rect b="b" l="l" r="r" t="t"/>
              <a:pathLst>
                <a:path extrusionOk="0" h="1835" w="11604">
                  <a:moveTo>
                    <a:pt x="1" y="0"/>
                  </a:moveTo>
                  <a:lnTo>
                    <a:pt x="1" y="1835"/>
                  </a:lnTo>
                  <a:lnTo>
                    <a:pt x="11604" y="1835"/>
                  </a:lnTo>
                  <a:lnTo>
                    <a:pt x="11604" y="0"/>
                  </a:lnTo>
                  <a:close/>
                </a:path>
              </a:pathLst>
            </a:custGeom>
            <a:solidFill>
              <a:srgbClr val="0B1C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3918450" y="3921675"/>
              <a:ext cx="260350" cy="44650"/>
            </a:xfrm>
            <a:custGeom>
              <a:rect b="b" l="l" r="r" t="t"/>
              <a:pathLst>
                <a:path extrusionOk="0" h="1786" w="10414">
                  <a:moveTo>
                    <a:pt x="1" y="0"/>
                  </a:moveTo>
                  <a:lnTo>
                    <a:pt x="1" y="1785"/>
                  </a:lnTo>
                  <a:lnTo>
                    <a:pt x="10413" y="1785"/>
                  </a:lnTo>
                  <a:lnTo>
                    <a:pt x="10413" y="0"/>
                  </a:lnTo>
                  <a:close/>
                </a:path>
              </a:pathLst>
            </a:custGeom>
            <a:solidFill>
              <a:srgbClr val="0B1C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4013900" y="4121875"/>
              <a:ext cx="107875" cy="104750"/>
            </a:xfrm>
            <a:custGeom>
              <a:rect b="b" l="l" r="r" t="t"/>
              <a:pathLst>
                <a:path extrusionOk="0" h="4190" w="4315">
                  <a:moveTo>
                    <a:pt x="2993" y="1"/>
                  </a:moveTo>
                  <a:cubicBezTo>
                    <a:pt x="2237" y="1"/>
                    <a:pt x="1433" y="386"/>
                    <a:pt x="893" y="1116"/>
                  </a:cubicBezTo>
                  <a:cubicBezTo>
                    <a:pt x="100" y="2107"/>
                    <a:pt x="1" y="3446"/>
                    <a:pt x="744" y="4190"/>
                  </a:cubicBezTo>
                  <a:cubicBezTo>
                    <a:pt x="1191" y="3496"/>
                    <a:pt x="1686" y="2851"/>
                    <a:pt x="2232" y="2207"/>
                  </a:cubicBezTo>
                  <a:cubicBezTo>
                    <a:pt x="2876" y="1512"/>
                    <a:pt x="3571" y="967"/>
                    <a:pt x="4314" y="471"/>
                  </a:cubicBezTo>
                  <a:cubicBezTo>
                    <a:pt x="4314" y="422"/>
                    <a:pt x="4215" y="422"/>
                    <a:pt x="4166" y="372"/>
                  </a:cubicBezTo>
                  <a:cubicBezTo>
                    <a:pt x="3827" y="122"/>
                    <a:pt x="3417" y="1"/>
                    <a:pt x="2993" y="1"/>
                  </a:cubicBezTo>
                  <a:close/>
                </a:path>
              </a:pathLst>
            </a:custGeom>
            <a:solidFill>
              <a:srgbClr val="0B1C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4036225" y="4137350"/>
              <a:ext cx="105375" cy="103225"/>
            </a:xfrm>
            <a:custGeom>
              <a:rect b="b" l="l" r="r" t="t"/>
              <a:pathLst>
                <a:path extrusionOk="0" h="4129" w="4215">
                  <a:moveTo>
                    <a:pt x="3520" y="1"/>
                  </a:moveTo>
                  <a:lnTo>
                    <a:pt x="3520" y="1"/>
                  </a:lnTo>
                  <a:cubicBezTo>
                    <a:pt x="2777" y="497"/>
                    <a:pt x="2083" y="1042"/>
                    <a:pt x="1488" y="1736"/>
                  </a:cubicBezTo>
                  <a:cubicBezTo>
                    <a:pt x="942" y="2331"/>
                    <a:pt x="446" y="2976"/>
                    <a:pt x="0" y="3720"/>
                  </a:cubicBezTo>
                  <a:cubicBezTo>
                    <a:pt x="0" y="3769"/>
                    <a:pt x="50" y="3769"/>
                    <a:pt x="50" y="3769"/>
                  </a:cubicBezTo>
                  <a:cubicBezTo>
                    <a:pt x="380" y="4013"/>
                    <a:pt x="778" y="4128"/>
                    <a:pt x="1191" y="4128"/>
                  </a:cubicBezTo>
                  <a:cubicBezTo>
                    <a:pt x="1956" y="4128"/>
                    <a:pt x="2775" y="3734"/>
                    <a:pt x="3322" y="3026"/>
                  </a:cubicBezTo>
                  <a:cubicBezTo>
                    <a:pt x="4165" y="1984"/>
                    <a:pt x="4215" y="745"/>
                    <a:pt x="3520" y="1"/>
                  </a:cubicBezTo>
                  <a:close/>
                </a:path>
              </a:pathLst>
            </a:custGeom>
            <a:solidFill>
              <a:srgbClr val="0B1C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3985400" y="4071525"/>
              <a:ext cx="59525" cy="59675"/>
            </a:xfrm>
            <a:custGeom>
              <a:rect b="b" l="l" r="r" t="t"/>
              <a:pathLst>
                <a:path extrusionOk="0" h="2387" w="2381">
                  <a:moveTo>
                    <a:pt x="687" y="0"/>
                  </a:moveTo>
                  <a:cubicBezTo>
                    <a:pt x="460" y="0"/>
                    <a:pt x="240" y="66"/>
                    <a:pt x="50" y="204"/>
                  </a:cubicBezTo>
                  <a:lnTo>
                    <a:pt x="0" y="254"/>
                  </a:lnTo>
                  <a:cubicBezTo>
                    <a:pt x="496" y="551"/>
                    <a:pt x="843" y="899"/>
                    <a:pt x="1141" y="1246"/>
                  </a:cubicBezTo>
                  <a:cubicBezTo>
                    <a:pt x="1488" y="1543"/>
                    <a:pt x="1785" y="1940"/>
                    <a:pt x="1983" y="2386"/>
                  </a:cubicBezTo>
                  <a:cubicBezTo>
                    <a:pt x="2380" y="1940"/>
                    <a:pt x="2331" y="1196"/>
                    <a:pt x="1884" y="651"/>
                  </a:cubicBezTo>
                  <a:cubicBezTo>
                    <a:pt x="1561" y="231"/>
                    <a:pt x="1112" y="0"/>
                    <a:pt x="687" y="0"/>
                  </a:cubicBezTo>
                  <a:close/>
                </a:path>
              </a:pathLst>
            </a:custGeom>
            <a:solidFill>
              <a:srgbClr val="0B1C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3975475" y="4081575"/>
              <a:ext cx="59525" cy="57200"/>
            </a:xfrm>
            <a:custGeom>
              <a:rect b="b" l="l" r="r" t="t"/>
              <a:pathLst>
                <a:path extrusionOk="0" h="2288" w="2381">
                  <a:moveTo>
                    <a:pt x="447" y="1"/>
                  </a:moveTo>
                  <a:lnTo>
                    <a:pt x="447" y="1"/>
                  </a:lnTo>
                  <a:cubicBezTo>
                    <a:pt x="0" y="348"/>
                    <a:pt x="0" y="1092"/>
                    <a:pt x="496" y="1637"/>
                  </a:cubicBezTo>
                  <a:cubicBezTo>
                    <a:pt x="819" y="2057"/>
                    <a:pt x="1269" y="2287"/>
                    <a:pt x="1707" y="2287"/>
                  </a:cubicBezTo>
                  <a:cubicBezTo>
                    <a:pt x="1942" y="2287"/>
                    <a:pt x="2173" y="2221"/>
                    <a:pt x="2380" y="2083"/>
                  </a:cubicBezTo>
                  <a:cubicBezTo>
                    <a:pt x="2133" y="1736"/>
                    <a:pt x="1885" y="1339"/>
                    <a:pt x="1538" y="992"/>
                  </a:cubicBezTo>
                  <a:cubicBezTo>
                    <a:pt x="1240" y="596"/>
                    <a:pt x="794" y="298"/>
                    <a:pt x="447" y="1"/>
                  </a:cubicBezTo>
                  <a:close/>
                </a:path>
              </a:pathLst>
            </a:custGeom>
            <a:solidFill>
              <a:srgbClr val="0B1C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5692300" y="1888750"/>
              <a:ext cx="338425" cy="452475"/>
            </a:xfrm>
            <a:custGeom>
              <a:rect b="b" l="l" r="r" t="t"/>
              <a:pathLst>
                <a:path extrusionOk="0" h="18099" w="13537">
                  <a:moveTo>
                    <a:pt x="10215" y="1"/>
                  </a:moveTo>
                  <a:cubicBezTo>
                    <a:pt x="9719" y="248"/>
                    <a:pt x="9074" y="596"/>
                    <a:pt x="8331" y="1240"/>
                  </a:cubicBezTo>
                  <a:cubicBezTo>
                    <a:pt x="7141" y="2281"/>
                    <a:pt x="6595" y="3471"/>
                    <a:pt x="6347" y="3918"/>
                  </a:cubicBezTo>
                  <a:cubicBezTo>
                    <a:pt x="5703" y="5058"/>
                    <a:pt x="5009" y="6198"/>
                    <a:pt x="4414" y="7289"/>
                  </a:cubicBezTo>
                  <a:cubicBezTo>
                    <a:pt x="4414" y="7289"/>
                    <a:pt x="4414" y="7339"/>
                    <a:pt x="4314" y="7339"/>
                  </a:cubicBezTo>
                  <a:cubicBezTo>
                    <a:pt x="2976" y="10016"/>
                    <a:pt x="1488" y="12694"/>
                    <a:pt x="1" y="15371"/>
                  </a:cubicBezTo>
                  <a:cubicBezTo>
                    <a:pt x="943" y="16313"/>
                    <a:pt x="1934" y="17156"/>
                    <a:pt x="2926" y="18098"/>
                  </a:cubicBezTo>
                  <a:cubicBezTo>
                    <a:pt x="4612" y="16661"/>
                    <a:pt x="6645" y="14677"/>
                    <a:pt x="8579" y="12099"/>
                  </a:cubicBezTo>
                  <a:cubicBezTo>
                    <a:pt x="8727" y="11851"/>
                    <a:pt x="8926" y="11603"/>
                    <a:pt x="9074" y="11355"/>
                  </a:cubicBezTo>
                  <a:cubicBezTo>
                    <a:pt x="9174" y="11206"/>
                    <a:pt x="9223" y="11058"/>
                    <a:pt x="9322" y="10958"/>
                  </a:cubicBezTo>
                  <a:cubicBezTo>
                    <a:pt x="9669" y="10363"/>
                    <a:pt x="10116" y="9768"/>
                    <a:pt x="10413" y="9173"/>
                  </a:cubicBezTo>
                  <a:cubicBezTo>
                    <a:pt x="10612" y="8926"/>
                    <a:pt x="10711" y="8578"/>
                    <a:pt x="10909" y="8380"/>
                  </a:cubicBezTo>
                  <a:cubicBezTo>
                    <a:pt x="12149" y="6050"/>
                    <a:pt x="12942" y="3967"/>
                    <a:pt x="13537" y="2281"/>
                  </a:cubicBezTo>
                  <a:cubicBezTo>
                    <a:pt x="12397" y="1538"/>
                    <a:pt x="11306" y="744"/>
                    <a:pt x="10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5803875" y="2072200"/>
              <a:ext cx="162400" cy="89275"/>
            </a:xfrm>
            <a:custGeom>
              <a:rect b="b" l="l" r="r" t="t"/>
              <a:pathLst>
                <a:path extrusionOk="0" h="3571" w="6496">
                  <a:moveTo>
                    <a:pt x="0" y="1"/>
                  </a:moveTo>
                  <a:lnTo>
                    <a:pt x="0" y="1"/>
                  </a:lnTo>
                  <a:cubicBezTo>
                    <a:pt x="1636" y="1191"/>
                    <a:pt x="3273" y="2381"/>
                    <a:pt x="4909" y="3571"/>
                  </a:cubicBezTo>
                  <a:cubicBezTo>
                    <a:pt x="5256" y="2926"/>
                    <a:pt x="5702" y="2381"/>
                    <a:pt x="6000" y="1736"/>
                  </a:cubicBezTo>
                  <a:cubicBezTo>
                    <a:pt x="6198" y="1488"/>
                    <a:pt x="6347" y="1191"/>
                    <a:pt x="6496" y="9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6207975" y="1894950"/>
              <a:ext cx="339675" cy="453700"/>
            </a:xfrm>
            <a:custGeom>
              <a:rect b="b" l="l" r="r" t="t"/>
              <a:pathLst>
                <a:path extrusionOk="0" h="18148" w="13587">
                  <a:moveTo>
                    <a:pt x="3322" y="0"/>
                  </a:moveTo>
                  <a:cubicBezTo>
                    <a:pt x="2232" y="843"/>
                    <a:pt x="1141" y="1587"/>
                    <a:pt x="0" y="2331"/>
                  </a:cubicBezTo>
                  <a:cubicBezTo>
                    <a:pt x="595" y="4066"/>
                    <a:pt x="1438" y="6248"/>
                    <a:pt x="2727" y="8628"/>
                  </a:cubicBezTo>
                  <a:cubicBezTo>
                    <a:pt x="2876" y="8777"/>
                    <a:pt x="2975" y="9025"/>
                    <a:pt x="3124" y="9223"/>
                  </a:cubicBezTo>
                  <a:cubicBezTo>
                    <a:pt x="3372" y="9669"/>
                    <a:pt x="3670" y="10165"/>
                    <a:pt x="3967" y="10611"/>
                  </a:cubicBezTo>
                  <a:cubicBezTo>
                    <a:pt x="4165" y="10859"/>
                    <a:pt x="4364" y="11157"/>
                    <a:pt x="4562" y="11405"/>
                  </a:cubicBezTo>
                  <a:lnTo>
                    <a:pt x="5107" y="12148"/>
                  </a:lnTo>
                  <a:cubicBezTo>
                    <a:pt x="7041" y="14727"/>
                    <a:pt x="9074" y="16710"/>
                    <a:pt x="10760" y="18148"/>
                  </a:cubicBezTo>
                  <a:cubicBezTo>
                    <a:pt x="11653" y="17206"/>
                    <a:pt x="12644" y="16363"/>
                    <a:pt x="13586" y="15421"/>
                  </a:cubicBezTo>
                  <a:cubicBezTo>
                    <a:pt x="12099" y="12743"/>
                    <a:pt x="10611" y="10016"/>
                    <a:pt x="9124" y="7388"/>
                  </a:cubicBezTo>
                  <a:cubicBezTo>
                    <a:pt x="9074" y="7289"/>
                    <a:pt x="9074" y="7240"/>
                    <a:pt x="9025" y="7091"/>
                  </a:cubicBezTo>
                  <a:cubicBezTo>
                    <a:pt x="8430" y="6050"/>
                    <a:pt x="7835" y="5008"/>
                    <a:pt x="7190" y="3868"/>
                  </a:cubicBezTo>
                  <a:cubicBezTo>
                    <a:pt x="6942" y="3471"/>
                    <a:pt x="6446" y="2281"/>
                    <a:pt x="5207" y="1240"/>
                  </a:cubicBezTo>
                  <a:cubicBezTo>
                    <a:pt x="4562" y="595"/>
                    <a:pt x="3818" y="248"/>
                    <a:pt x="3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6276150" y="2074700"/>
              <a:ext cx="157450" cy="85550"/>
            </a:xfrm>
            <a:custGeom>
              <a:rect b="b" l="l" r="r" t="t"/>
              <a:pathLst>
                <a:path extrusionOk="0" h="3422" w="6298">
                  <a:moveTo>
                    <a:pt x="744" y="0"/>
                  </a:moveTo>
                  <a:cubicBezTo>
                    <a:pt x="496" y="496"/>
                    <a:pt x="248" y="992"/>
                    <a:pt x="0" y="1438"/>
                  </a:cubicBezTo>
                  <a:cubicBezTo>
                    <a:pt x="149" y="1587"/>
                    <a:pt x="248" y="1835"/>
                    <a:pt x="397" y="2033"/>
                  </a:cubicBezTo>
                  <a:cubicBezTo>
                    <a:pt x="645" y="2479"/>
                    <a:pt x="943" y="2975"/>
                    <a:pt x="1240" y="3421"/>
                  </a:cubicBezTo>
                  <a:cubicBezTo>
                    <a:pt x="2926" y="2281"/>
                    <a:pt x="4612" y="1091"/>
                    <a:pt x="6298" y="0"/>
                  </a:cubicBez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5782800" y="1872625"/>
              <a:ext cx="187200" cy="260350"/>
            </a:xfrm>
            <a:custGeom>
              <a:rect b="b" l="l" r="r" t="t"/>
              <a:pathLst>
                <a:path extrusionOk="0" h="10414" w="7488">
                  <a:moveTo>
                    <a:pt x="7239" y="1"/>
                  </a:moveTo>
                  <a:cubicBezTo>
                    <a:pt x="6793" y="199"/>
                    <a:pt x="6347" y="447"/>
                    <a:pt x="5950" y="695"/>
                  </a:cubicBezTo>
                  <a:cubicBezTo>
                    <a:pt x="2727" y="2678"/>
                    <a:pt x="893" y="5604"/>
                    <a:pt x="0" y="7686"/>
                  </a:cubicBezTo>
                  <a:cubicBezTo>
                    <a:pt x="2281" y="8628"/>
                    <a:pt x="4512" y="9521"/>
                    <a:pt x="6793" y="10413"/>
                  </a:cubicBezTo>
                  <a:cubicBezTo>
                    <a:pt x="6992" y="8579"/>
                    <a:pt x="7239" y="6695"/>
                    <a:pt x="7487" y="4910"/>
                  </a:cubicBezTo>
                  <a:cubicBezTo>
                    <a:pt x="7438" y="3224"/>
                    <a:pt x="7289" y="1637"/>
                    <a:pt x="7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5709650" y="2575475"/>
              <a:ext cx="397950" cy="913600"/>
            </a:xfrm>
            <a:custGeom>
              <a:rect b="b" l="l" r="r" t="t"/>
              <a:pathLst>
                <a:path extrusionOk="0" h="36544" w="15918">
                  <a:moveTo>
                    <a:pt x="6248" y="1"/>
                  </a:moveTo>
                  <a:cubicBezTo>
                    <a:pt x="6248" y="100"/>
                    <a:pt x="6199" y="150"/>
                    <a:pt x="6199" y="249"/>
                  </a:cubicBezTo>
                  <a:cubicBezTo>
                    <a:pt x="3769" y="8827"/>
                    <a:pt x="1538" y="19388"/>
                    <a:pt x="447" y="31536"/>
                  </a:cubicBezTo>
                  <a:cubicBezTo>
                    <a:pt x="199" y="32875"/>
                    <a:pt x="50" y="34164"/>
                    <a:pt x="1" y="35503"/>
                  </a:cubicBezTo>
                  <a:cubicBezTo>
                    <a:pt x="2480" y="35850"/>
                    <a:pt x="4959" y="36197"/>
                    <a:pt x="7488" y="36544"/>
                  </a:cubicBezTo>
                  <a:lnTo>
                    <a:pt x="7686" y="35403"/>
                  </a:lnTo>
                  <a:cubicBezTo>
                    <a:pt x="8529" y="31040"/>
                    <a:pt x="10215" y="29205"/>
                    <a:pt x="11851" y="21371"/>
                  </a:cubicBezTo>
                  <a:cubicBezTo>
                    <a:pt x="12000" y="20528"/>
                    <a:pt x="11901" y="20975"/>
                    <a:pt x="12397" y="18198"/>
                  </a:cubicBezTo>
                  <a:cubicBezTo>
                    <a:pt x="13190" y="13934"/>
                    <a:pt x="13983" y="9769"/>
                    <a:pt x="14876" y="5703"/>
                  </a:cubicBezTo>
                  <a:cubicBezTo>
                    <a:pt x="15173" y="4265"/>
                    <a:pt x="15471" y="2877"/>
                    <a:pt x="15818" y="1538"/>
                  </a:cubicBezTo>
                  <a:cubicBezTo>
                    <a:pt x="15868" y="1340"/>
                    <a:pt x="15868" y="1141"/>
                    <a:pt x="15917" y="1042"/>
                  </a:cubicBezTo>
                  <a:lnTo>
                    <a:pt x="14430" y="844"/>
                  </a:lnTo>
                  <a:cubicBezTo>
                    <a:pt x="11703" y="546"/>
                    <a:pt x="8975" y="298"/>
                    <a:pt x="6248" y="1"/>
                  </a:cubicBezTo>
                  <a:close/>
                </a:path>
              </a:pathLst>
            </a:custGeom>
            <a:solidFill>
              <a:srgbClr val="F49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6045575" y="2520950"/>
              <a:ext cx="276475" cy="912350"/>
            </a:xfrm>
            <a:custGeom>
              <a:rect b="b" l="l" r="r" t="t"/>
              <a:pathLst>
                <a:path extrusionOk="0" h="36494" w="11059">
                  <a:moveTo>
                    <a:pt x="11058" y="0"/>
                  </a:moveTo>
                  <a:cubicBezTo>
                    <a:pt x="10513" y="0"/>
                    <a:pt x="10017" y="50"/>
                    <a:pt x="9571" y="50"/>
                  </a:cubicBezTo>
                  <a:cubicBezTo>
                    <a:pt x="6843" y="198"/>
                    <a:pt x="4017" y="298"/>
                    <a:pt x="1290" y="397"/>
                  </a:cubicBezTo>
                  <a:cubicBezTo>
                    <a:pt x="695" y="5653"/>
                    <a:pt x="199" y="11503"/>
                    <a:pt x="51" y="17900"/>
                  </a:cubicBezTo>
                  <a:cubicBezTo>
                    <a:pt x="51" y="19387"/>
                    <a:pt x="1" y="20924"/>
                    <a:pt x="51" y="22511"/>
                  </a:cubicBezTo>
                  <a:cubicBezTo>
                    <a:pt x="51" y="25734"/>
                    <a:pt x="199" y="29056"/>
                    <a:pt x="398" y="32527"/>
                  </a:cubicBezTo>
                  <a:cubicBezTo>
                    <a:pt x="447" y="33866"/>
                    <a:pt x="546" y="35204"/>
                    <a:pt x="596" y="36494"/>
                  </a:cubicBezTo>
                  <a:lnTo>
                    <a:pt x="695" y="36494"/>
                  </a:lnTo>
                  <a:cubicBezTo>
                    <a:pt x="3174" y="36444"/>
                    <a:pt x="5703" y="36444"/>
                    <a:pt x="8182" y="36394"/>
                  </a:cubicBezTo>
                  <a:lnTo>
                    <a:pt x="8182" y="35254"/>
                  </a:lnTo>
                  <a:cubicBezTo>
                    <a:pt x="8331" y="31486"/>
                    <a:pt x="9372" y="29453"/>
                    <a:pt x="9918" y="24048"/>
                  </a:cubicBezTo>
                  <a:cubicBezTo>
                    <a:pt x="10066" y="23056"/>
                    <a:pt x="10116" y="21916"/>
                    <a:pt x="10166" y="20676"/>
                  </a:cubicBezTo>
                  <a:cubicBezTo>
                    <a:pt x="10215" y="19833"/>
                    <a:pt x="10166" y="20329"/>
                    <a:pt x="10215" y="17453"/>
                  </a:cubicBezTo>
                  <a:cubicBezTo>
                    <a:pt x="10364" y="13140"/>
                    <a:pt x="10562" y="8925"/>
                    <a:pt x="10810" y="4760"/>
                  </a:cubicBezTo>
                  <a:cubicBezTo>
                    <a:pt x="10860" y="3173"/>
                    <a:pt x="10959" y="1537"/>
                    <a:pt x="11058" y="0"/>
                  </a:cubicBezTo>
                  <a:close/>
                </a:path>
              </a:pathLst>
            </a:custGeom>
            <a:solidFill>
              <a:srgbClr val="F49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6070375" y="1697850"/>
              <a:ext cx="112825" cy="174800"/>
            </a:xfrm>
            <a:custGeom>
              <a:rect b="b" l="l" r="r" t="t"/>
              <a:pathLst>
                <a:path extrusionOk="0" h="6992" w="4513">
                  <a:moveTo>
                    <a:pt x="3769" y="1"/>
                  </a:moveTo>
                  <a:cubicBezTo>
                    <a:pt x="2529" y="199"/>
                    <a:pt x="1240" y="447"/>
                    <a:pt x="1" y="645"/>
                  </a:cubicBezTo>
                  <a:lnTo>
                    <a:pt x="50" y="1736"/>
                  </a:lnTo>
                  <a:lnTo>
                    <a:pt x="199" y="4513"/>
                  </a:lnTo>
                  <a:lnTo>
                    <a:pt x="298" y="6992"/>
                  </a:lnTo>
                  <a:lnTo>
                    <a:pt x="4513" y="6843"/>
                  </a:lnTo>
                  <a:cubicBezTo>
                    <a:pt x="4364" y="4612"/>
                    <a:pt x="4116" y="2282"/>
                    <a:pt x="3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5860875" y="1847650"/>
              <a:ext cx="468600" cy="776200"/>
            </a:xfrm>
            <a:custGeom>
              <a:rect b="b" l="l" r="r" t="t"/>
              <a:pathLst>
                <a:path extrusionOk="0" h="31048" w="18744">
                  <a:moveTo>
                    <a:pt x="9992" y="0"/>
                  </a:moveTo>
                  <a:cubicBezTo>
                    <a:pt x="9670" y="0"/>
                    <a:pt x="9194" y="18"/>
                    <a:pt x="8629" y="107"/>
                  </a:cubicBezTo>
                  <a:cubicBezTo>
                    <a:pt x="8331" y="107"/>
                    <a:pt x="7934" y="157"/>
                    <a:pt x="7637" y="207"/>
                  </a:cubicBezTo>
                  <a:cubicBezTo>
                    <a:pt x="5356" y="603"/>
                    <a:pt x="3472" y="1496"/>
                    <a:pt x="2232" y="2240"/>
                  </a:cubicBezTo>
                  <a:cubicBezTo>
                    <a:pt x="2629" y="3578"/>
                    <a:pt x="3075" y="4867"/>
                    <a:pt x="3472" y="6107"/>
                  </a:cubicBezTo>
                  <a:cubicBezTo>
                    <a:pt x="1836" y="7347"/>
                    <a:pt x="1340" y="9429"/>
                    <a:pt x="2133" y="10917"/>
                  </a:cubicBezTo>
                  <a:cubicBezTo>
                    <a:pt x="3075" y="12553"/>
                    <a:pt x="5108" y="12602"/>
                    <a:pt x="5158" y="12602"/>
                  </a:cubicBezTo>
                  <a:cubicBezTo>
                    <a:pt x="5059" y="14239"/>
                    <a:pt x="4959" y="15825"/>
                    <a:pt x="4860" y="17462"/>
                  </a:cubicBezTo>
                  <a:cubicBezTo>
                    <a:pt x="4860" y="18106"/>
                    <a:pt x="4811" y="18800"/>
                    <a:pt x="4711" y="19495"/>
                  </a:cubicBezTo>
                  <a:cubicBezTo>
                    <a:pt x="4315" y="20040"/>
                    <a:pt x="3869" y="20685"/>
                    <a:pt x="3422" y="21329"/>
                  </a:cubicBezTo>
                  <a:cubicBezTo>
                    <a:pt x="2877" y="22222"/>
                    <a:pt x="2331" y="23213"/>
                    <a:pt x="1984" y="23808"/>
                  </a:cubicBezTo>
                  <a:cubicBezTo>
                    <a:pt x="943" y="26139"/>
                    <a:pt x="150" y="29015"/>
                    <a:pt x="1" y="29411"/>
                  </a:cubicBezTo>
                  <a:cubicBezTo>
                    <a:pt x="2926" y="29858"/>
                    <a:pt x="5852" y="30205"/>
                    <a:pt x="8777" y="30651"/>
                  </a:cubicBezTo>
                  <a:cubicBezTo>
                    <a:pt x="9075" y="30651"/>
                    <a:pt x="9323" y="30651"/>
                    <a:pt x="9620" y="30700"/>
                  </a:cubicBezTo>
                  <a:cubicBezTo>
                    <a:pt x="12099" y="30849"/>
                    <a:pt x="14628" y="30948"/>
                    <a:pt x="17107" y="30998"/>
                  </a:cubicBezTo>
                  <a:cubicBezTo>
                    <a:pt x="17355" y="30998"/>
                    <a:pt x="17702" y="30998"/>
                    <a:pt x="17950" y="31048"/>
                  </a:cubicBezTo>
                  <a:cubicBezTo>
                    <a:pt x="18099" y="30651"/>
                    <a:pt x="18496" y="29709"/>
                    <a:pt x="18595" y="28568"/>
                  </a:cubicBezTo>
                  <a:cubicBezTo>
                    <a:pt x="18744" y="27725"/>
                    <a:pt x="18744" y="26783"/>
                    <a:pt x="18496" y="25742"/>
                  </a:cubicBezTo>
                  <a:cubicBezTo>
                    <a:pt x="17752" y="22073"/>
                    <a:pt x="14826" y="20288"/>
                    <a:pt x="14331" y="19891"/>
                  </a:cubicBezTo>
                  <a:cubicBezTo>
                    <a:pt x="14727" y="18850"/>
                    <a:pt x="15074" y="17759"/>
                    <a:pt x="15471" y="16619"/>
                  </a:cubicBezTo>
                  <a:cubicBezTo>
                    <a:pt x="15967" y="15082"/>
                    <a:pt x="16463" y="13396"/>
                    <a:pt x="16859" y="11660"/>
                  </a:cubicBezTo>
                  <a:cubicBezTo>
                    <a:pt x="17702" y="8437"/>
                    <a:pt x="18198" y="5462"/>
                    <a:pt x="18545" y="2785"/>
                  </a:cubicBezTo>
                  <a:cubicBezTo>
                    <a:pt x="16264" y="1397"/>
                    <a:pt x="14331" y="752"/>
                    <a:pt x="13141" y="455"/>
                  </a:cubicBezTo>
                  <a:cubicBezTo>
                    <a:pt x="13041" y="455"/>
                    <a:pt x="12893" y="405"/>
                    <a:pt x="12843" y="405"/>
                  </a:cubicBezTo>
                  <a:cubicBezTo>
                    <a:pt x="11554" y="107"/>
                    <a:pt x="10661" y="107"/>
                    <a:pt x="10414" y="8"/>
                  </a:cubicBezTo>
                  <a:cubicBezTo>
                    <a:pt x="10354" y="8"/>
                    <a:pt x="10207" y="0"/>
                    <a:pt x="99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6423650" y="2255975"/>
              <a:ext cx="379350" cy="302175"/>
            </a:xfrm>
            <a:custGeom>
              <a:rect b="b" l="l" r="r" t="t"/>
              <a:pathLst>
                <a:path extrusionOk="0" h="12087" w="15174">
                  <a:moveTo>
                    <a:pt x="2290" y="1"/>
                  </a:moveTo>
                  <a:cubicBezTo>
                    <a:pt x="1846" y="1"/>
                    <a:pt x="1495" y="110"/>
                    <a:pt x="1191" y="286"/>
                  </a:cubicBezTo>
                  <a:cubicBezTo>
                    <a:pt x="497" y="682"/>
                    <a:pt x="199" y="1327"/>
                    <a:pt x="1" y="1823"/>
                  </a:cubicBezTo>
                  <a:cubicBezTo>
                    <a:pt x="1042" y="3013"/>
                    <a:pt x="2133" y="4153"/>
                    <a:pt x="3174" y="5294"/>
                  </a:cubicBezTo>
                  <a:cubicBezTo>
                    <a:pt x="6149" y="7574"/>
                    <a:pt x="9124" y="9855"/>
                    <a:pt x="12099" y="12087"/>
                  </a:cubicBezTo>
                  <a:cubicBezTo>
                    <a:pt x="13141" y="11145"/>
                    <a:pt x="14132" y="10302"/>
                    <a:pt x="15173" y="9409"/>
                  </a:cubicBezTo>
                  <a:cubicBezTo>
                    <a:pt x="12050" y="5492"/>
                    <a:pt x="8976" y="3211"/>
                    <a:pt x="6744" y="1823"/>
                  </a:cubicBezTo>
                  <a:cubicBezTo>
                    <a:pt x="4562" y="480"/>
                    <a:pt x="3221" y="1"/>
                    <a:pt x="2290" y="1"/>
                  </a:cubicBezTo>
                  <a:close/>
                </a:path>
              </a:pathLst>
            </a:custGeom>
            <a:solidFill>
              <a:srgbClr val="F49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5381175" y="2098250"/>
              <a:ext cx="396675" cy="273250"/>
            </a:xfrm>
            <a:custGeom>
              <a:rect b="b" l="l" r="r" t="t"/>
              <a:pathLst>
                <a:path extrusionOk="0" h="10930" w="15867">
                  <a:moveTo>
                    <a:pt x="2777" y="0"/>
                  </a:moveTo>
                  <a:lnTo>
                    <a:pt x="0" y="2975"/>
                  </a:lnTo>
                  <a:cubicBezTo>
                    <a:pt x="3521" y="6496"/>
                    <a:pt x="6793" y="8429"/>
                    <a:pt x="9173" y="9570"/>
                  </a:cubicBezTo>
                  <a:cubicBezTo>
                    <a:pt x="11236" y="10556"/>
                    <a:pt x="12559" y="10930"/>
                    <a:pt x="13481" y="10930"/>
                  </a:cubicBezTo>
                  <a:cubicBezTo>
                    <a:pt x="14088" y="10930"/>
                    <a:pt x="14521" y="10768"/>
                    <a:pt x="14875" y="10512"/>
                  </a:cubicBezTo>
                  <a:cubicBezTo>
                    <a:pt x="15470" y="10066"/>
                    <a:pt x="15718" y="9421"/>
                    <a:pt x="15867" y="8826"/>
                  </a:cubicBezTo>
                  <a:cubicBezTo>
                    <a:pt x="15123" y="8033"/>
                    <a:pt x="14429" y="7239"/>
                    <a:pt x="13685" y="6446"/>
                  </a:cubicBezTo>
                  <a:cubicBezTo>
                    <a:pt x="10115" y="4314"/>
                    <a:pt x="6446" y="2132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5982375" y="1558825"/>
              <a:ext cx="200825" cy="238000"/>
            </a:xfrm>
            <a:custGeom>
              <a:rect b="b" l="l" r="r" t="t"/>
              <a:pathLst>
                <a:path extrusionOk="0" h="9520" w="8033">
                  <a:moveTo>
                    <a:pt x="4597" y="1"/>
                  </a:moveTo>
                  <a:cubicBezTo>
                    <a:pt x="4425" y="1"/>
                    <a:pt x="4292" y="8"/>
                    <a:pt x="4215" y="8"/>
                  </a:cubicBezTo>
                  <a:cubicBezTo>
                    <a:pt x="3868" y="58"/>
                    <a:pt x="2083" y="107"/>
                    <a:pt x="1240" y="1545"/>
                  </a:cubicBezTo>
                  <a:cubicBezTo>
                    <a:pt x="1041" y="1793"/>
                    <a:pt x="546" y="2587"/>
                    <a:pt x="744" y="3479"/>
                  </a:cubicBezTo>
                  <a:cubicBezTo>
                    <a:pt x="794" y="3826"/>
                    <a:pt x="1041" y="4074"/>
                    <a:pt x="992" y="4520"/>
                  </a:cubicBezTo>
                  <a:cubicBezTo>
                    <a:pt x="992" y="4620"/>
                    <a:pt x="893" y="5215"/>
                    <a:pt x="546" y="5512"/>
                  </a:cubicBezTo>
                  <a:cubicBezTo>
                    <a:pt x="298" y="5760"/>
                    <a:pt x="50" y="5710"/>
                    <a:pt x="0" y="5810"/>
                  </a:cubicBezTo>
                  <a:cubicBezTo>
                    <a:pt x="0" y="6008"/>
                    <a:pt x="496" y="6107"/>
                    <a:pt x="645" y="6603"/>
                  </a:cubicBezTo>
                  <a:cubicBezTo>
                    <a:pt x="893" y="7099"/>
                    <a:pt x="546" y="7446"/>
                    <a:pt x="645" y="7942"/>
                  </a:cubicBezTo>
                  <a:cubicBezTo>
                    <a:pt x="794" y="8537"/>
                    <a:pt x="1438" y="8933"/>
                    <a:pt x="1686" y="9082"/>
                  </a:cubicBezTo>
                  <a:cubicBezTo>
                    <a:pt x="2242" y="9416"/>
                    <a:pt x="2818" y="9520"/>
                    <a:pt x="3311" y="9520"/>
                  </a:cubicBezTo>
                  <a:cubicBezTo>
                    <a:pt x="3917" y="9520"/>
                    <a:pt x="4398" y="9362"/>
                    <a:pt x="4562" y="9280"/>
                  </a:cubicBezTo>
                  <a:cubicBezTo>
                    <a:pt x="6744" y="8487"/>
                    <a:pt x="7735" y="6008"/>
                    <a:pt x="7884" y="4223"/>
                  </a:cubicBezTo>
                  <a:cubicBezTo>
                    <a:pt x="7934" y="3479"/>
                    <a:pt x="8033" y="2041"/>
                    <a:pt x="7041" y="901"/>
                  </a:cubicBezTo>
                  <a:cubicBezTo>
                    <a:pt x="6270" y="91"/>
                    <a:pt x="5198" y="1"/>
                    <a:pt x="4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5480325" y="4270000"/>
              <a:ext cx="329775" cy="99200"/>
            </a:xfrm>
            <a:custGeom>
              <a:rect b="b" l="l" r="r" t="t"/>
              <a:pathLst>
                <a:path extrusionOk="0" h="3968" w="13191">
                  <a:moveTo>
                    <a:pt x="12397" y="0"/>
                  </a:moveTo>
                  <a:cubicBezTo>
                    <a:pt x="10413" y="50"/>
                    <a:pt x="8430" y="199"/>
                    <a:pt x="6447" y="248"/>
                  </a:cubicBezTo>
                  <a:cubicBezTo>
                    <a:pt x="4166" y="1240"/>
                    <a:pt x="2430" y="1984"/>
                    <a:pt x="1538" y="2281"/>
                  </a:cubicBezTo>
                  <a:cubicBezTo>
                    <a:pt x="1290" y="2430"/>
                    <a:pt x="794" y="2529"/>
                    <a:pt x="447" y="3025"/>
                  </a:cubicBezTo>
                  <a:cubicBezTo>
                    <a:pt x="199" y="3422"/>
                    <a:pt x="50" y="3719"/>
                    <a:pt x="1" y="3967"/>
                  </a:cubicBezTo>
                  <a:cubicBezTo>
                    <a:pt x="1736" y="3917"/>
                    <a:pt x="3521" y="3917"/>
                    <a:pt x="5306" y="3868"/>
                  </a:cubicBezTo>
                  <a:lnTo>
                    <a:pt x="12595" y="3471"/>
                  </a:lnTo>
                  <a:cubicBezTo>
                    <a:pt x="12694" y="3223"/>
                    <a:pt x="12893" y="2926"/>
                    <a:pt x="12942" y="2529"/>
                  </a:cubicBezTo>
                  <a:cubicBezTo>
                    <a:pt x="13190" y="1389"/>
                    <a:pt x="12694" y="397"/>
                    <a:pt x="12496" y="0"/>
                  </a:cubicBezTo>
                  <a:close/>
                </a:path>
              </a:pathLst>
            </a:custGeom>
            <a:solidFill>
              <a:srgbClr val="F49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075325" y="1784625"/>
              <a:ext cx="26075" cy="13650"/>
            </a:xfrm>
            <a:custGeom>
              <a:rect b="b" l="l" r="r" t="t"/>
              <a:pathLst>
                <a:path extrusionOk="0" h="546" w="1043">
                  <a:moveTo>
                    <a:pt x="943" y="1"/>
                  </a:moveTo>
                  <a:cubicBezTo>
                    <a:pt x="794" y="149"/>
                    <a:pt x="596" y="248"/>
                    <a:pt x="447" y="298"/>
                  </a:cubicBezTo>
                  <a:cubicBezTo>
                    <a:pt x="298" y="348"/>
                    <a:pt x="199" y="447"/>
                    <a:pt x="51" y="447"/>
                  </a:cubicBezTo>
                  <a:cubicBezTo>
                    <a:pt x="1" y="447"/>
                    <a:pt x="1" y="447"/>
                    <a:pt x="1" y="496"/>
                  </a:cubicBezTo>
                  <a:cubicBezTo>
                    <a:pt x="1" y="546"/>
                    <a:pt x="1" y="546"/>
                    <a:pt x="51" y="546"/>
                  </a:cubicBezTo>
                  <a:cubicBezTo>
                    <a:pt x="199" y="546"/>
                    <a:pt x="298" y="496"/>
                    <a:pt x="497" y="447"/>
                  </a:cubicBezTo>
                  <a:cubicBezTo>
                    <a:pt x="695" y="348"/>
                    <a:pt x="844" y="248"/>
                    <a:pt x="1042" y="149"/>
                  </a:cubicBezTo>
                  <a:lnTo>
                    <a:pt x="1042" y="1"/>
                  </a:ln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018325" y="1666875"/>
              <a:ext cx="8700" cy="22325"/>
            </a:xfrm>
            <a:custGeom>
              <a:rect b="b" l="l" r="r" t="t"/>
              <a:pathLst>
                <a:path extrusionOk="0" h="893" w="348">
                  <a:moveTo>
                    <a:pt x="149" y="0"/>
                  </a:moveTo>
                  <a:cubicBezTo>
                    <a:pt x="50" y="0"/>
                    <a:pt x="0" y="198"/>
                    <a:pt x="0" y="446"/>
                  </a:cubicBezTo>
                  <a:cubicBezTo>
                    <a:pt x="0" y="694"/>
                    <a:pt x="50" y="893"/>
                    <a:pt x="149" y="893"/>
                  </a:cubicBezTo>
                  <a:cubicBezTo>
                    <a:pt x="298" y="893"/>
                    <a:pt x="347" y="694"/>
                    <a:pt x="347" y="446"/>
                  </a:cubicBezTo>
                  <a:cubicBezTo>
                    <a:pt x="347" y="248"/>
                    <a:pt x="298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6012125" y="1732550"/>
              <a:ext cx="44650" cy="31525"/>
            </a:xfrm>
            <a:custGeom>
              <a:rect b="b" l="l" r="r" t="t"/>
              <a:pathLst>
                <a:path extrusionOk="0" h="1261" w="1786">
                  <a:moveTo>
                    <a:pt x="1636" y="1"/>
                  </a:moveTo>
                  <a:cubicBezTo>
                    <a:pt x="1587" y="1"/>
                    <a:pt x="1389" y="348"/>
                    <a:pt x="893" y="596"/>
                  </a:cubicBezTo>
                  <a:cubicBezTo>
                    <a:pt x="397" y="894"/>
                    <a:pt x="0" y="794"/>
                    <a:pt x="0" y="894"/>
                  </a:cubicBezTo>
                  <a:cubicBezTo>
                    <a:pt x="0" y="1022"/>
                    <a:pt x="369" y="1260"/>
                    <a:pt x="724" y="1260"/>
                  </a:cubicBezTo>
                  <a:cubicBezTo>
                    <a:pt x="781" y="1260"/>
                    <a:pt x="838" y="1254"/>
                    <a:pt x="893" y="1241"/>
                  </a:cubicBezTo>
                  <a:cubicBezTo>
                    <a:pt x="1537" y="1042"/>
                    <a:pt x="1785" y="51"/>
                    <a:pt x="1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5641475" y="3464275"/>
              <a:ext cx="302500" cy="814425"/>
            </a:xfrm>
            <a:custGeom>
              <a:rect b="b" l="l" r="r" t="t"/>
              <a:pathLst>
                <a:path extrusionOk="0" h="32577" w="12100">
                  <a:moveTo>
                    <a:pt x="2728" y="0"/>
                  </a:moveTo>
                  <a:cubicBezTo>
                    <a:pt x="2282" y="5752"/>
                    <a:pt x="1786" y="11503"/>
                    <a:pt x="1339" y="17305"/>
                  </a:cubicBezTo>
                  <a:cubicBezTo>
                    <a:pt x="1290" y="17801"/>
                    <a:pt x="1290" y="18247"/>
                    <a:pt x="1240" y="18743"/>
                  </a:cubicBezTo>
                  <a:cubicBezTo>
                    <a:pt x="893" y="22858"/>
                    <a:pt x="546" y="27023"/>
                    <a:pt x="249" y="31188"/>
                  </a:cubicBezTo>
                  <a:cubicBezTo>
                    <a:pt x="149" y="31684"/>
                    <a:pt x="50" y="32130"/>
                    <a:pt x="1" y="32527"/>
                  </a:cubicBezTo>
                  <a:cubicBezTo>
                    <a:pt x="1984" y="32527"/>
                    <a:pt x="3967" y="32576"/>
                    <a:pt x="5951" y="32576"/>
                  </a:cubicBezTo>
                  <a:cubicBezTo>
                    <a:pt x="5951" y="32477"/>
                    <a:pt x="6000" y="32329"/>
                    <a:pt x="6000" y="32229"/>
                  </a:cubicBezTo>
                  <a:cubicBezTo>
                    <a:pt x="6199" y="31139"/>
                    <a:pt x="6546" y="29304"/>
                    <a:pt x="7042" y="27172"/>
                  </a:cubicBezTo>
                  <a:cubicBezTo>
                    <a:pt x="7438" y="25536"/>
                    <a:pt x="7785" y="24048"/>
                    <a:pt x="8182" y="22709"/>
                  </a:cubicBezTo>
                  <a:cubicBezTo>
                    <a:pt x="8479" y="21718"/>
                    <a:pt x="8727" y="20776"/>
                    <a:pt x="8975" y="19883"/>
                  </a:cubicBezTo>
                  <a:cubicBezTo>
                    <a:pt x="9025" y="19536"/>
                    <a:pt x="9174" y="19139"/>
                    <a:pt x="9273" y="18792"/>
                  </a:cubicBezTo>
                  <a:cubicBezTo>
                    <a:pt x="10909" y="13288"/>
                    <a:pt x="12099" y="9669"/>
                    <a:pt x="11306" y="5058"/>
                  </a:cubicBezTo>
                  <a:cubicBezTo>
                    <a:pt x="11008" y="3223"/>
                    <a:pt x="10512" y="1785"/>
                    <a:pt x="10215" y="1041"/>
                  </a:cubicBezTo>
                  <a:cubicBezTo>
                    <a:pt x="7686" y="694"/>
                    <a:pt x="5207" y="347"/>
                    <a:pt x="27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6697600" y="2814725"/>
              <a:ext cx="265300" cy="250675"/>
            </a:xfrm>
            <a:custGeom>
              <a:rect b="b" l="l" r="r" t="t"/>
              <a:pathLst>
                <a:path extrusionOk="0" h="10027" w="10612">
                  <a:moveTo>
                    <a:pt x="2728" y="0"/>
                  </a:moveTo>
                  <a:cubicBezTo>
                    <a:pt x="2480" y="0"/>
                    <a:pt x="2183" y="149"/>
                    <a:pt x="1786" y="248"/>
                  </a:cubicBezTo>
                  <a:cubicBezTo>
                    <a:pt x="695" y="744"/>
                    <a:pt x="199" y="1736"/>
                    <a:pt x="1" y="2132"/>
                  </a:cubicBezTo>
                  <a:lnTo>
                    <a:pt x="150" y="2232"/>
                  </a:lnTo>
                  <a:cubicBezTo>
                    <a:pt x="1389" y="3719"/>
                    <a:pt x="2629" y="5306"/>
                    <a:pt x="3868" y="6843"/>
                  </a:cubicBezTo>
                  <a:cubicBezTo>
                    <a:pt x="6050" y="8082"/>
                    <a:pt x="7587" y="9025"/>
                    <a:pt x="8381" y="9570"/>
                  </a:cubicBezTo>
                  <a:cubicBezTo>
                    <a:pt x="8579" y="9669"/>
                    <a:pt x="9025" y="10016"/>
                    <a:pt x="9620" y="10016"/>
                  </a:cubicBezTo>
                  <a:cubicBezTo>
                    <a:pt x="9681" y="10023"/>
                    <a:pt x="9740" y="10026"/>
                    <a:pt x="9797" y="10026"/>
                  </a:cubicBezTo>
                  <a:cubicBezTo>
                    <a:pt x="10158" y="10026"/>
                    <a:pt x="10441" y="9904"/>
                    <a:pt x="10612" y="9818"/>
                  </a:cubicBezTo>
                  <a:cubicBezTo>
                    <a:pt x="9571" y="8430"/>
                    <a:pt x="8529" y="7041"/>
                    <a:pt x="7339" y="5653"/>
                  </a:cubicBezTo>
                  <a:cubicBezTo>
                    <a:pt x="5852" y="3719"/>
                    <a:pt x="4265" y="1885"/>
                    <a:pt x="2728" y="0"/>
                  </a:cubicBezTo>
                  <a:close/>
                </a:path>
              </a:pathLst>
            </a:custGeom>
            <a:solidFill>
              <a:srgbClr val="F49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6060450" y="2858100"/>
              <a:ext cx="757425" cy="655200"/>
            </a:xfrm>
            <a:custGeom>
              <a:rect b="b" l="l" r="r" t="t"/>
              <a:pathLst>
                <a:path extrusionOk="0" h="26208" w="30297">
                  <a:moveTo>
                    <a:pt x="25983" y="1"/>
                  </a:moveTo>
                  <a:cubicBezTo>
                    <a:pt x="25090" y="695"/>
                    <a:pt x="23504" y="1885"/>
                    <a:pt x="21421" y="3224"/>
                  </a:cubicBezTo>
                  <a:cubicBezTo>
                    <a:pt x="19239" y="4662"/>
                    <a:pt x="17306" y="5852"/>
                    <a:pt x="15570" y="6843"/>
                  </a:cubicBezTo>
                  <a:lnTo>
                    <a:pt x="14281" y="7587"/>
                  </a:lnTo>
                  <a:cubicBezTo>
                    <a:pt x="12347" y="8678"/>
                    <a:pt x="10761" y="9620"/>
                    <a:pt x="9273" y="10562"/>
                  </a:cubicBezTo>
                  <a:cubicBezTo>
                    <a:pt x="6744" y="12149"/>
                    <a:pt x="4761" y="13835"/>
                    <a:pt x="3026" y="16363"/>
                  </a:cubicBezTo>
                  <a:cubicBezTo>
                    <a:pt x="1935" y="17900"/>
                    <a:pt x="1340" y="19289"/>
                    <a:pt x="1042" y="20033"/>
                  </a:cubicBezTo>
                  <a:cubicBezTo>
                    <a:pt x="695" y="20975"/>
                    <a:pt x="348" y="21966"/>
                    <a:pt x="1" y="22859"/>
                  </a:cubicBezTo>
                  <a:lnTo>
                    <a:pt x="1" y="23008"/>
                  </a:lnTo>
                  <a:cubicBezTo>
                    <a:pt x="150" y="23503"/>
                    <a:pt x="447" y="24545"/>
                    <a:pt x="1389" y="25288"/>
                  </a:cubicBezTo>
                  <a:cubicBezTo>
                    <a:pt x="2229" y="26012"/>
                    <a:pt x="3212" y="26208"/>
                    <a:pt x="4027" y="26208"/>
                  </a:cubicBezTo>
                  <a:cubicBezTo>
                    <a:pt x="4945" y="26208"/>
                    <a:pt x="5651" y="25959"/>
                    <a:pt x="5703" y="25933"/>
                  </a:cubicBezTo>
                  <a:cubicBezTo>
                    <a:pt x="9372" y="22710"/>
                    <a:pt x="12992" y="19388"/>
                    <a:pt x="16661" y="16165"/>
                  </a:cubicBezTo>
                  <a:cubicBezTo>
                    <a:pt x="17454" y="15520"/>
                    <a:pt x="18198" y="14777"/>
                    <a:pt x="18991" y="14083"/>
                  </a:cubicBezTo>
                  <a:cubicBezTo>
                    <a:pt x="19190" y="13884"/>
                    <a:pt x="19388" y="13785"/>
                    <a:pt x="19487" y="13636"/>
                  </a:cubicBezTo>
                  <a:cubicBezTo>
                    <a:pt x="22710" y="10810"/>
                    <a:pt x="25933" y="7885"/>
                    <a:pt x="29156" y="5058"/>
                  </a:cubicBezTo>
                  <a:cubicBezTo>
                    <a:pt x="29553" y="4810"/>
                    <a:pt x="29900" y="4463"/>
                    <a:pt x="30297" y="4215"/>
                  </a:cubicBezTo>
                  <a:cubicBezTo>
                    <a:pt x="28859" y="2877"/>
                    <a:pt x="27421" y="1439"/>
                    <a:pt x="259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5838575" y="3489050"/>
              <a:ext cx="39700" cy="23575"/>
            </a:xfrm>
            <a:custGeom>
              <a:rect b="b" l="l" r="r" t="t"/>
              <a:pathLst>
                <a:path extrusionOk="0" h="943" w="1588">
                  <a:moveTo>
                    <a:pt x="1488" y="1"/>
                  </a:moveTo>
                  <a:lnTo>
                    <a:pt x="50" y="745"/>
                  </a:lnTo>
                  <a:cubicBezTo>
                    <a:pt x="0" y="794"/>
                    <a:pt x="0" y="794"/>
                    <a:pt x="0" y="893"/>
                  </a:cubicBezTo>
                  <a:cubicBezTo>
                    <a:pt x="0" y="943"/>
                    <a:pt x="50" y="943"/>
                    <a:pt x="50" y="943"/>
                  </a:cubicBezTo>
                  <a:lnTo>
                    <a:pt x="1538" y="199"/>
                  </a:lnTo>
                  <a:cubicBezTo>
                    <a:pt x="1587" y="150"/>
                    <a:pt x="1587" y="150"/>
                    <a:pt x="1587" y="50"/>
                  </a:cubicBezTo>
                  <a:cubicBezTo>
                    <a:pt x="1538" y="1"/>
                    <a:pt x="1538" y="1"/>
                    <a:pt x="1488" y="1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6102600" y="1649500"/>
              <a:ext cx="53325" cy="78125"/>
            </a:xfrm>
            <a:custGeom>
              <a:rect b="b" l="l" r="r" t="t"/>
              <a:pathLst>
                <a:path extrusionOk="0" h="3125" w="2133">
                  <a:moveTo>
                    <a:pt x="1092" y="1"/>
                  </a:moveTo>
                  <a:cubicBezTo>
                    <a:pt x="497" y="1"/>
                    <a:pt x="1" y="695"/>
                    <a:pt x="1" y="1538"/>
                  </a:cubicBezTo>
                  <a:cubicBezTo>
                    <a:pt x="1" y="2430"/>
                    <a:pt x="497" y="3125"/>
                    <a:pt x="1092" y="3125"/>
                  </a:cubicBezTo>
                  <a:cubicBezTo>
                    <a:pt x="1637" y="3125"/>
                    <a:pt x="2133" y="2430"/>
                    <a:pt x="2133" y="1538"/>
                  </a:cubicBezTo>
                  <a:cubicBezTo>
                    <a:pt x="2133" y="695"/>
                    <a:pt x="1637" y="1"/>
                    <a:pt x="1092" y="1"/>
                  </a:cubicBezTo>
                  <a:close/>
                </a:path>
              </a:pathLst>
            </a:custGeom>
            <a:solidFill>
              <a:srgbClr val="F49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6002200" y="1637125"/>
              <a:ext cx="38450" cy="19850"/>
            </a:xfrm>
            <a:custGeom>
              <a:rect b="b" l="l" r="r" t="t"/>
              <a:pathLst>
                <a:path extrusionOk="0" h="794" w="1538">
                  <a:moveTo>
                    <a:pt x="596" y="0"/>
                  </a:moveTo>
                  <a:cubicBezTo>
                    <a:pt x="447" y="0"/>
                    <a:pt x="248" y="50"/>
                    <a:pt x="50" y="149"/>
                  </a:cubicBezTo>
                  <a:cubicBezTo>
                    <a:pt x="1" y="198"/>
                    <a:pt x="1" y="198"/>
                    <a:pt x="1" y="248"/>
                  </a:cubicBezTo>
                  <a:cubicBezTo>
                    <a:pt x="50" y="347"/>
                    <a:pt x="50" y="347"/>
                    <a:pt x="100" y="347"/>
                  </a:cubicBezTo>
                  <a:cubicBezTo>
                    <a:pt x="298" y="198"/>
                    <a:pt x="496" y="198"/>
                    <a:pt x="596" y="198"/>
                  </a:cubicBezTo>
                  <a:cubicBezTo>
                    <a:pt x="1091" y="248"/>
                    <a:pt x="1438" y="694"/>
                    <a:pt x="1438" y="744"/>
                  </a:cubicBezTo>
                  <a:cubicBezTo>
                    <a:pt x="1438" y="793"/>
                    <a:pt x="1488" y="793"/>
                    <a:pt x="1488" y="793"/>
                  </a:cubicBezTo>
                  <a:cubicBezTo>
                    <a:pt x="1538" y="744"/>
                    <a:pt x="1538" y="694"/>
                    <a:pt x="1538" y="645"/>
                  </a:cubicBezTo>
                  <a:cubicBezTo>
                    <a:pt x="1538" y="545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6045575" y="2520950"/>
              <a:ext cx="427700" cy="992850"/>
            </a:xfrm>
            <a:custGeom>
              <a:rect b="b" l="l" r="r" t="t"/>
              <a:pathLst>
                <a:path extrusionOk="0" h="39714" w="17108">
                  <a:moveTo>
                    <a:pt x="11108" y="0"/>
                  </a:moveTo>
                  <a:cubicBezTo>
                    <a:pt x="10612" y="0"/>
                    <a:pt x="10116" y="50"/>
                    <a:pt x="9620" y="50"/>
                  </a:cubicBezTo>
                  <a:cubicBezTo>
                    <a:pt x="6893" y="149"/>
                    <a:pt x="4116" y="298"/>
                    <a:pt x="1340" y="397"/>
                  </a:cubicBezTo>
                  <a:cubicBezTo>
                    <a:pt x="745" y="5603"/>
                    <a:pt x="249" y="11503"/>
                    <a:pt x="100" y="17900"/>
                  </a:cubicBezTo>
                  <a:cubicBezTo>
                    <a:pt x="51" y="19387"/>
                    <a:pt x="1" y="20924"/>
                    <a:pt x="51" y="22511"/>
                  </a:cubicBezTo>
                  <a:cubicBezTo>
                    <a:pt x="51" y="25734"/>
                    <a:pt x="199" y="29056"/>
                    <a:pt x="398" y="32527"/>
                  </a:cubicBezTo>
                  <a:cubicBezTo>
                    <a:pt x="447" y="33866"/>
                    <a:pt x="546" y="35204"/>
                    <a:pt x="596" y="36494"/>
                  </a:cubicBezTo>
                  <a:lnTo>
                    <a:pt x="695" y="36494"/>
                  </a:lnTo>
                  <a:cubicBezTo>
                    <a:pt x="794" y="36989"/>
                    <a:pt x="1141" y="37981"/>
                    <a:pt x="2034" y="38774"/>
                  </a:cubicBezTo>
                  <a:cubicBezTo>
                    <a:pt x="2863" y="39512"/>
                    <a:pt x="3832" y="39714"/>
                    <a:pt x="4646" y="39714"/>
                  </a:cubicBezTo>
                  <a:cubicBezTo>
                    <a:pt x="5584" y="39714"/>
                    <a:pt x="6318" y="39446"/>
                    <a:pt x="6397" y="39419"/>
                  </a:cubicBezTo>
                  <a:cubicBezTo>
                    <a:pt x="8628" y="37485"/>
                    <a:pt x="10909" y="35452"/>
                    <a:pt x="13289" y="33271"/>
                  </a:cubicBezTo>
                  <a:cubicBezTo>
                    <a:pt x="14579" y="32031"/>
                    <a:pt x="15868" y="30791"/>
                    <a:pt x="17107" y="29601"/>
                  </a:cubicBezTo>
                  <a:cubicBezTo>
                    <a:pt x="17058" y="28312"/>
                    <a:pt x="16810" y="26775"/>
                    <a:pt x="16364" y="25040"/>
                  </a:cubicBezTo>
                  <a:cubicBezTo>
                    <a:pt x="16016" y="23453"/>
                    <a:pt x="15521" y="22164"/>
                    <a:pt x="15025" y="21073"/>
                  </a:cubicBezTo>
                  <a:cubicBezTo>
                    <a:pt x="13091" y="22164"/>
                    <a:pt x="11455" y="23056"/>
                    <a:pt x="9967" y="24048"/>
                  </a:cubicBezTo>
                  <a:cubicBezTo>
                    <a:pt x="10116" y="23056"/>
                    <a:pt x="10166" y="21916"/>
                    <a:pt x="10215" y="20676"/>
                  </a:cubicBezTo>
                  <a:cubicBezTo>
                    <a:pt x="10314" y="19833"/>
                    <a:pt x="10215" y="20329"/>
                    <a:pt x="10314" y="17453"/>
                  </a:cubicBezTo>
                  <a:cubicBezTo>
                    <a:pt x="10413" y="13140"/>
                    <a:pt x="10612" y="8925"/>
                    <a:pt x="10860" y="4760"/>
                  </a:cubicBezTo>
                  <a:cubicBezTo>
                    <a:pt x="10909" y="3124"/>
                    <a:pt x="11058" y="1537"/>
                    <a:pt x="11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5673700" y="2335000"/>
              <a:ext cx="663225" cy="1597850"/>
            </a:xfrm>
            <a:custGeom>
              <a:rect b="b" l="l" r="r" t="t"/>
              <a:pathLst>
                <a:path extrusionOk="0" h="63914" w="26529">
                  <a:moveTo>
                    <a:pt x="12099" y="1"/>
                  </a:moveTo>
                  <a:cubicBezTo>
                    <a:pt x="10959" y="1538"/>
                    <a:pt x="10166" y="3025"/>
                    <a:pt x="9620" y="4215"/>
                  </a:cubicBezTo>
                  <a:cubicBezTo>
                    <a:pt x="8380" y="6744"/>
                    <a:pt x="7835" y="8876"/>
                    <a:pt x="7637" y="9521"/>
                  </a:cubicBezTo>
                  <a:cubicBezTo>
                    <a:pt x="7637" y="9669"/>
                    <a:pt x="7587" y="9719"/>
                    <a:pt x="7587" y="9769"/>
                  </a:cubicBezTo>
                  <a:cubicBezTo>
                    <a:pt x="5158" y="18396"/>
                    <a:pt x="2926" y="28957"/>
                    <a:pt x="1786" y="41105"/>
                  </a:cubicBezTo>
                  <a:cubicBezTo>
                    <a:pt x="1687" y="42394"/>
                    <a:pt x="1538" y="43733"/>
                    <a:pt x="1488" y="45072"/>
                  </a:cubicBezTo>
                  <a:cubicBezTo>
                    <a:pt x="943" y="50873"/>
                    <a:pt x="497" y="56625"/>
                    <a:pt x="1" y="62426"/>
                  </a:cubicBezTo>
                  <a:cubicBezTo>
                    <a:pt x="2678" y="62922"/>
                    <a:pt x="5356" y="63418"/>
                    <a:pt x="7934" y="63914"/>
                  </a:cubicBezTo>
                  <a:cubicBezTo>
                    <a:pt x="9620" y="58360"/>
                    <a:pt x="10711" y="54840"/>
                    <a:pt x="9967" y="50129"/>
                  </a:cubicBezTo>
                  <a:cubicBezTo>
                    <a:pt x="9670" y="48295"/>
                    <a:pt x="9174" y="46857"/>
                    <a:pt x="8876" y="46113"/>
                  </a:cubicBezTo>
                  <a:lnTo>
                    <a:pt x="9075" y="44973"/>
                  </a:lnTo>
                  <a:cubicBezTo>
                    <a:pt x="9918" y="40609"/>
                    <a:pt x="11603" y="38775"/>
                    <a:pt x="13190" y="30941"/>
                  </a:cubicBezTo>
                  <a:cubicBezTo>
                    <a:pt x="13388" y="30098"/>
                    <a:pt x="13289" y="30544"/>
                    <a:pt x="13785" y="27767"/>
                  </a:cubicBezTo>
                  <a:cubicBezTo>
                    <a:pt x="14578" y="23503"/>
                    <a:pt x="15372" y="19338"/>
                    <a:pt x="16264" y="15223"/>
                  </a:cubicBezTo>
                  <a:cubicBezTo>
                    <a:pt x="16562" y="13834"/>
                    <a:pt x="16859" y="12446"/>
                    <a:pt x="17157" y="11107"/>
                  </a:cubicBezTo>
                  <a:lnTo>
                    <a:pt x="25735" y="11454"/>
                  </a:lnTo>
                  <a:cubicBezTo>
                    <a:pt x="25933" y="11157"/>
                    <a:pt x="26032" y="10711"/>
                    <a:pt x="26181" y="10215"/>
                  </a:cubicBezTo>
                  <a:cubicBezTo>
                    <a:pt x="26280" y="9669"/>
                    <a:pt x="26330" y="9223"/>
                    <a:pt x="26330" y="8975"/>
                  </a:cubicBezTo>
                  <a:cubicBezTo>
                    <a:pt x="26528" y="7041"/>
                    <a:pt x="26082" y="5554"/>
                    <a:pt x="26082" y="5554"/>
                  </a:cubicBezTo>
                  <a:cubicBezTo>
                    <a:pt x="25239" y="2480"/>
                    <a:pt x="22809" y="843"/>
                    <a:pt x="22214" y="447"/>
                  </a:cubicBezTo>
                  <a:cubicBezTo>
                    <a:pt x="22066" y="348"/>
                    <a:pt x="22016" y="298"/>
                    <a:pt x="21966" y="248"/>
                  </a:cubicBezTo>
                  <a:cubicBezTo>
                    <a:pt x="20881" y="565"/>
                    <a:pt x="19178" y="1005"/>
                    <a:pt x="17119" y="1005"/>
                  </a:cubicBezTo>
                  <a:cubicBezTo>
                    <a:pt x="16920" y="1005"/>
                    <a:pt x="16718" y="1001"/>
                    <a:pt x="16512" y="992"/>
                  </a:cubicBezTo>
                  <a:cubicBezTo>
                    <a:pt x="14628" y="843"/>
                    <a:pt x="13091" y="348"/>
                    <a:pt x="120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5464225" y="4220325"/>
              <a:ext cx="352050" cy="155950"/>
            </a:xfrm>
            <a:custGeom>
              <a:rect b="b" l="l" r="r" t="t"/>
              <a:pathLst>
                <a:path extrusionOk="0" h="6238" w="14082">
                  <a:moveTo>
                    <a:pt x="7141" y="1"/>
                  </a:moveTo>
                  <a:cubicBezTo>
                    <a:pt x="6902" y="1"/>
                    <a:pt x="6558" y="29"/>
                    <a:pt x="6297" y="252"/>
                  </a:cubicBezTo>
                  <a:cubicBezTo>
                    <a:pt x="5802" y="698"/>
                    <a:pt x="5702" y="1690"/>
                    <a:pt x="6347" y="2533"/>
                  </a:cubicBezTo>
                  <a:cubicBezTo>
                    <a:pt x="5454" y="2632"/>
                    <a:pt x="4116" y="2781"/>
                    <a:pt x="2628" y="3624"/>
                  </a:cubicBezTo>
                  <a:cubicBezTo>
                    <a:pt x="1637" y="4119"/>
                    <a:pt x="0" y="5210"/>
                    <a:pt x="248" y="5855"/>
                  </a:cubicBezTo>
                  <a:cubicBezTo>
                    <a:pt x="449" y="6171"/>
                    <a:pt x="1199" y="6237"/>
                    <a:pt x="1813" y="6237"/>
                  </a:cubicBezTo>
                  <a:cubicBezTo>
                    <a:pt x="2260" y="6237"/>
                    <a:pt x="2636" y="6202"/>
                    <a:pt x="2678" y="6202"/>
                  </a:cubicBezTo>
                  <a:lnTo>
                    <a:pt x="14082" y="6202"/>
                  </a:lnTo>
                  <a:lnTo>
                    <a:pt x="14082" y="3624"/>
                  </a:lnTo>
                  <a:cubicBezTo>
                    <a:pt x="14082" y="3128"/>
                    <a:pt x="13983" y="2384"/>
                    <a:pt x="13487" y="2037"/>
                  </a:cubicBezTo>
                  <a:cubicBezTo>
                    <a:pt x="13328" y="1934"/>
                    <a:pt x="13154" y="1891"/>
                    <a:pt x="12967" y="1891"/>
                  </a:cubicBezTo>
                  <a:cubicBezTo>
                    <a:pt x="12137" y="1891"/>
                    <a:pt x="11058" y="2722"/>
                    <a:pt x="9963" y="2722"/>
                  </a:cubicBezTo>
                  <a:cubicBezTo>
                    <a:pt x="9766" y="2722"/>
                    <a:pt x="9568" y="2695"/>
                    <a:pt x="9372" y="2632"/>
                  </a:cubicBezTo>
                  <a:cubicBezTo>
                    <a:pt x="8826" y="2434"/>
                    <a:pt x="8033" y="1888"/>
                    <a:pt x="7339" y="4"/>
                  </a:cubicBezTo>
                  <a:cubicBezTo>
                    <a:pt x="7289" y="4"/>
                    <a:pt x="7221" y="1"/>
                    <a:pt x="7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6690175" y="2799850"/>
              <a:ext cx="286375" cy="281875"/>
            </a:xfrm>
            <a:custGeom>
              <a:rect b="b" l="l" r="r" t="t"/>
              <a:pathLst>
                <a:path extrusionOk="0" h="11275" w="11455">
                  <a:moveTo>
                    <a:pt x="2926" y="0"/>
                  </a:moveTo>
                  <a:lnTo>
                    <a:pt x="893" y="1587"/>
                  </a:lnTo>
                  <a:cubicBezTo>
                    <a:pt x="496" y="1934"/>
                    <a:pt x="0" y="2480"/>
                    <a:pt x="50" y="3075"/>
                  </a:cubicBezTo>
                  <a:cubicBezTo>
                    <a:pt x="199" y="4265"/>
                    <a:pt x="2480" y="4463"/>
                    <a:pt x="3025" y="5950"/>
                  </a:cubicBezTo>
                  <a:cubicBezTo>
                    <a:pt x="3273" y="6496"/>
                    <a:pt x="3372" y="7487"/>
                    <a:pt x="2232" y="9173"/>
                  </a:cubicBezTo>
                  <a:cubicBezTo>
                    <a:pt x="2281" y="9272"/>
                    <a:pt x="2628" y="9719"/>
                    <a:pt x="3124" y="9867"/>
                  </a:cubicBezTo>
                  <a:cubicBezTo>
                    <a:pt x="3174" y="9875"/>
                    <a:pt x="3225" y="9879"/>
                    <a:pt x="3276" y="9879"/>
                  </a:cubicBezTo>
                  <a:cubicBezTo>
                    <a:pt x="3889" y="9879"/>
                    <a:pt x="4585" y="9337"/>
                    <a:pt x="4860" y="8330"/>
                  </a:cubicBezTo>
                  <a:cubicBezTo>
                    <a:pt x="5405" y="8975"/>
                    <a:pt x="6446" y="9967"/>
                    <a:pt x="7934" y="10611"/>
                  </a:cubicBezTo>
                  <a:cubicBezTo>
                    <a:pt x="8662" y="10903"/>
                    <a:pt x="9872" y="11274"/>
                    <a:pt x="10601" y="11274"/>
                  </a:cubicBezTo>
                  <a:cubicBezTo>
                    <a:pt x="10864" y="11274"/>
                    <a:pt x="11065" y="11226"/>
                    <a:pt x="11157" y="11107"/>
                  </a:cubicBezTo>
                  <a:cubicBezTo>
                    <a:pt x="11454" y="10462"/>
                    <a:pt x="10115" y="9025"/>
                    <a:pt x="9967" y="8925"/>
                  </a:cubicBezTo>
                  <a:lnTo>
                    <a:pt x="29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5891875" y="1847850"/>
              <a:ext cx="432650" cy="433875"/>
            </a:xfrm>
            <a:custGeom>
              <a:rect b="b" l="l" r="r" t="t"/>
              <a:pathLst>
                <a:path extrusionOk="0" h="17355" w="17306">
                  <a:moveTo>
                    <a:pt x="7141" y="0"/>
                  </a:moveTo>
                  <a:cubicBezTo>
                    <a:pt x="5703" y="0"/>
                    <a:pt x="3422" y="199"/>
                    <a:pt x="1538" y="1736"/>
                  </a:cubicBezTo>
                  <a:cubicBezTo>
                    <a:pt x="1389" y="1934"/>
                    <a:pt x="1191" y="2033"/>
                    <a:pt x="992" y="2232"/>
                  </a:cubicBezTo>
                  <a:cubicBezTo>
                    <a:pt x="1389" y="3521"/>
                    <a:pt x="1786" y="4859"/>
                    <a:pt x="2232" y="6099"/>
                  </a:cubicBezTo>
                  <a:cubicBezTo>
                    <a:pt x="496" y="7289"/>
                    <a:pt x="1" y="9372"/>
                    <a:pt x="844" y="10859"/>
                  </a:cubicBezTo>
                  <a:cubicBezTo>
                    <a:pt x="1736" y="12446"/>
                    <a:pt x="3819" y="12545"/>
                    <a:pt x="3868" y="12545"/>
                  </a:cubicBezTo>
                  <a:cubicBezTo>
                    <a:pt x="3719" y="14132"/>
                    <a:pt x="3670" y="15768"/>
                    <a:pt x="3571" y="17354"/>
                  </a:cubicBezTo>
                  <a:cubicBezTo>
                    <a:pt x="7091" y="17057"/>
                    <a:pt x="10661" y="16809"/>
                    <a:pt x="14181" y="16512"/>
                  </a:cubicBezTo>
                  <a:cubicBezTo>
                    <a:pt x="14727" y="14925"/>
                    <a:pt x="15223" y="13289"/>
                    <a:pt x="15619" y="11553"/>
                  </a:cubicBezTo>
                  <a:cubicBezTo>
                    <a:pt x="16462" y="8330"/>
                    <a:pt x="16958" y="5355"/>
                    <a:pt x="17305" y="2678"/>
                  </a:cubicBezTo>
                  <a:cubicBezTo>
                    <a:pt x="16809" y="2232"/>
                    <a:pt x="16066" y="1637"/>
                    <a:pt x="15074" y="1190"/>
                  </a:cubicBezTo>
                  <a:cubicBezTo>
                    <a:pt x="14330" y="794"/>
                    <a:pt x="13140" y="248"/>
                    <a:pt x="11603" y="248"/>
                  </a:cubicBezTo>
                  <a:cubicBezTo>
                    <a:pt x="11467" y="1654"/>
                    <a:pt x="10335" y="2604"/>
                    <a:pt x="9271" y="2604"/>
                  </a:cubicBezTo>
                  <a:cubicBezTo>
                    <a:pt x="9171" y="2604"/>
                    <a:pt x="9072" y="2596"/>
                    <a:pt x="8975" y="2579"/>
                  </a:cubicBezTo>
                  <a:cubicBezTo>
                    <a:pt x="7984" y="2380"/>
                    <a:pt x="7240" y="1240"/>
                    <a:pt x="7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5932775" y="2123025"/>
              <a:ext cx="378100" cy="206450"/>
            </a:xfrm>
            <a:custGeom>
              <a:rect b="b" l="l" r="r" t="t"/>
              <a:pathLst>
                <a:path extrusionOk="0" h="8258" w="15124">
                  <a:moveTo>
                    <a:pt x="14182" y="1"/>
                  </a:moveTo>
                  <a:cubicBezTo>
                    <a:pt x="10017" y="447"/>
                    <a:pt x="5951" y="893"/>
                    <a:pt x="1786" y="1389"/>
                  </a:cubicBezTo>
                  <a:cubicBezTo>
                    <a:pt x="1240" y="3521"/>
                    <a:pt x="596" y="5554"/>
                    <a:pt x="1" y="7686"/>
                  </a:cubicBezTo>
                  <a:cubicBezTo>
                    <a:pt x="1340" y="7934"/>
                    <a:pt x="2827" y="8083"/>
                    <a:pt x="4414" y="8182"/>
                  </a:cubicBezTo>
                  <a:cubicBezTo>
                    <a:pt x="5266" y="8233"/>
                    <a:pt x="6100" y="8257"/>
                    <a:pt x="6911" y="8257"/>
                  </a:cubicBezTo>
                  <a:cubicBezTo>
                    <a:pt x="10018" y="8257"/>
                    <a:pt x="12804" y="7910"/>
                    <a:pt x="15124" y="7438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6049300" y="2569700"/>
              <a:ext cx="53325" cy="282225"/>
            </a:xfrm>
            <a:custGeom>
              <a:rect b="b" l="l" r="r" t="t"/>
              <a:pathLst>
                <a:path extrusionOk="0" h="11289" w="2133">
                  <a:moveTo>
                    <a:pt x="1874" y="1"/>
                  </a:moveTo>
                  <a:cubicBezTo>
                    <a:pt x="1811" y="1"/>
                    <a:pt x="1765" y="25"/>
                    <a:pt x="1736" y="83"/>
                  </a:cubicBezTo>
                  <a:lnTo>
                    <a:pt x="596" y="1868"/>
                  </a:lnTo>
                  <a:cubicBezTo>
                    <a:pt x="546" y="1967"/>
                    <a:pt x="546" y="1967"/>
                    <a:pt x="546" y="2017"/>
                  </a:cubicBezTo>
                  <a:lnTo>
                    <a:pt x="1" y="11041"/>
                  </a:lnTo>
                  <a:cubicBezTo>
                    <a:pt x="1" y="11190"/>
                    <a:pt x="100" y="11289"/>
                    <a:pt x="249" y="11289"/>
                  </a:cubicBezTo>
                  <a:cubicBezTo>
                    <a:pt x="348" y="11289"/>
                    <a:pt x="397" y="11190"/>
                    <a:pt x="497" y="11041"/>
                  </a:cubicBezTo>
                  <a:lnTo>
                    <a:pt x="1042" y="2066"/>
                  </a:lnTo>
                  <a:lnTo>
                    <a:pt x="2083" y="331"/>
                  </a:lnTo>
                  <a:cubicBezTo>
                    <a:pt x="2133" y="232"/>
                    <a:pt x="2133" y="83"/>
                    <a:pt x="2034" y="33"/>
                  </a:cubicBezTo>
                  <a:cubicBezTo>
                    <a:pt x="1972" y="13"/>
                    <a:pt x="1919" y="1"/>
                    <a:pt x="1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6039400" y="2570025"/>
              <a:ext cx="35950" cy="56300"/>
            </a:xfrm>
            <a:custGeom>
              <a:rect b="b" l="l" r="r" t="t"/>
              <a:pathLst>
                <a:path extrusionOk="0" h="2252" w="1438">
                  <a:moveTo>
                    <a:pt x="286" y="1"/>
                  </a:moveTo>
                  <a:cubicBezTo>
                    <a:pt x="255" y="1"/>
                    <a:pt x="225" y="7"/>
                    <a:pt x="198" y="20"/>
                  </a:cubicBezTo>
                  <a:cubicBezTo>
                    <a:pt x="50" y="70"/>
                    <a:pt x="0" y="169"/>
                    <a:pt x="50" y="318"/>
                  </a:cubicBezTo>
                  <a:lnTo>
                    <a:pt x="942" y="2103"/>
                  </a:lnTo>
                  <a:cubicBezTo>
                    <a:pt x="942" y="2202"/>
                    <a:pt x="1041" y="2252"/>
                    <a:pt x="1140" y="2252"/>
                  </a:cubicBezTo>
                  <a:lnTo>
                    <a:pt x="1240" y="2252"/>
                  </a:lnTo>
                  <a:cubicBezTo>
                    <a:pt x="1388" y="2202"/>
                    <a:pt x="1438" y="2053"/>
                    <a:pt x="1388" y="1954"/>
                  </a:cubicBezTo>
                  <a:lnTo>
                    <a:pt x="496" y="120"/>
                  </a:lnTo>
                  <a:cubicBezTo>
                    <a:pt x="460" y="47"/>
                    <a:pt x="370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6242675" y="3117675"/>
              <a:ext cx="55800" cy="90025"/>
            </a:xfrm>
            <a:custGeom>
              <a:rect b="b" l="l" r="r" t="t"/>
              <a:pathLst>
                <a:path extrusionOk="0" h="3601" w="2232">
                  <a:moveTo>
                    <a:pt x="1962" y="1"/>
                  </a:moveTo>
                  <a:cubicBezTo>
                    <a:pt x="1888" y="1"/>
                    <a:pt x="1817" y="35"/>
                    <a:pt x="1786" y="129"/>
                  </a:cubicBezTo>
                  <a:lnTo>
                    <a:pt x="50" y="3253"/>
                  </a:lnTo>
                  <a:cubicBezTo>
                    <a:pt x="1" y="3402"/>
                    <a:pt x="1" y="3501"/>
                    <a:pt x="100" y="3600"/>
                  </a:cubicBezTo>
                  <a:lnTo>
                    <a:pt x="249" y="3600"/>
                  </a:lnTo>
                  <a:cubicBezTo>
                    <a:pt x="348" y="3600"/>
                    <a:pt x="447" y="3501"/>
                    <a:pt x="447" y="3501"/>
                  </a:cubicBezTo>
                  <a:lnTo>
                    <a:pt x="2182" y="377"/>
                  </a:lnTo>
                  <a:cubicBezTo>
                    <a:pt x="2232" y="229"/>
                    <a:pt x="2232" y="129"/>
                    <a:pt x="2083" y="30"/>
                  </a:cubicBezTo>
                  <a:cubicBezTo>
                    <a:pt x="2047" y="12"/>
                    <a:pt x="2004" y="1"/>
                    <a:pt x="19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5839825" y="3481625"/>
              <a:ext cx="62000" cy="12425"/>
            </a:xfrm>
            <a:custGeom>
              <a:rect b="b" l="l" r="r" t="t"/>
              <a:pathLst>
                <a:path extrusionOk="0" h="497" w="2480">
                  <a:moveTo>
                    <a:pt x="248" y="0"/>
                  </a:moveTo>
                  <a:cubicBezTo>
                    <a:pt x="99" y="0"/>
                    <a:pt x="0" y="99"/>
                    <a:pt x="0" y="248"/>
                  </a:cubicBezTo>
                  <a:cubicBezTo>
                    <a:pt x="0" y="347"/>
                    <a:pt x="99" y="496"/>
                    <a:pt x="248" y="496"/>
                  </a:cubicBezTo>
                  <a:lnTo>
                    <a:pt x="2231" y="496"/>
                  </a:lnTo>
                  <a:cubicBezTo>
                    <a:pt x="2430" y="496"/>
                    <a:pt x="2479" y="397"/>
                    <a:pt x="2479" y="248"/>
                  </a:cubicBezTo>
                  <a:cubicBezTo>
                    <a:pt x="2479" y="99"/>
                    <a:pt x="2330" y="0"/>
                    <a:pt x="2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5251000" y="2094300"/>
              <a:ext cx="205800" cy="235825"/>
            </a:xfrm>
            <a:custGeom>
              <a:rect b="b" l="l" r="r" t="t"/>
              <a:pathLst>
                <a:path extrusionOk="0" h="9433" w="8232">
                  <a:moveTo>
                    <a:pt x="7799" y="1"/>
                  </a:moveTo>
                  <a:cubicBezTo>
                    <a:pt x="7144" y="1"/>
                    <a:pt x="5941" y="430"/>
                    <a:pt x="5158" y="803"/>
                  </a:cubicBezTo>
                  <a:cubicBezTo>
                    <a:pt x="4711" y="1001"/>
                    <a:pt x="3472" y="1596"/>
                    <a:pt x="2232" y="2935"/>
                  </a:cubicBezTo>
                  <a:cubicBezTo>
                    <a:pt x="1042" y="4075"/>
                    <a:pt x="348" y="5265"/>
                    <a:pt x="1" y="6158"/>
                  </a:cubicBezTo>
                  <a:cubicBezTo>
                    <a:pt x="1439" y="5959"/>
                    <a:pt x="2827" y="5761"/>
                    <a:pt x="4215" y="5513"/>
                  </a:cubicBezTo>
                  <a:cubicBezTo>
                    <a:pt x="4761" y="5711"/>
                    <a:pt x="5009" y="6009"/>
                    <a:pt x="5207" y="6207"/>
                  </a:cubicBezTo>
                  <a:cubicBezTo>
                    <a:pt x="5554" y="6703"/>
                    <a:pt x="5455" y="7100"/>
                    <a:pt x="5802" y="8339"/>
                  </a:cubicBezTo>
                  <a:cubicBezTo>
                    <a:pt x="6050" y="9232"/>
                    <a:pt x="6199" y="9430"/>
                    <a:pt x="6397" y="9430"/>
                  </a:cubicBezTo>
                  <a:cubicBezTo>
                    <a:pt x="6408" y="9432"/>
                    <a:pt x="6420" y="9433"/>
                    <a:pt x="6431" y="9433"/>
                  </a:cubicBezTo>
                  <a:cubicBezTo>
                    <a:pt x="6769" y="9433"/>
                    <a:pt x="7143" y="8733"/>
                    <a:pt x="7190" y="8637"/>
                  </a:cubicBezTo>
                  <a:lnTo>
                    <a:pt x="7190" y="3530"/>
                  </a:lnTo>
                  <a:cubicBezTo>
                    <a:pt x="7538" y="2439"/>
                    <a:pt x="7885" y="1398"/>
                    <a:pt x="8232" y="257"/>
                  </a:cubicBezTo>
                  <a:lnTo>
                    <a:pt x="8232" y="158"/>
                  </a:lnTo>
                  <a:cubicBezTo>
                    <a:pt x="8170" y="47"/>
                    <a:pt x="8014" y="1"/>
                    <a:pt x="7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6269950" y="1882550"/>
              <a:ext cx="195875" cy="266550"/>
            </a:xfrm>
            <a:custGeom>
              <a:rect b="b" l="l" r="r" t="t"/>
              <a:pathLst>
                <a:path extrusionOk="0" h="10662" w="7835">
                  <a:moveTo>
                    <a:pt x="248" y="1"/>
                  </a:moveTo>
                  <a:cubicBezTo>
                    <a:pt x="199" y="1587"/>
                    <a:pt x="100" y="3224"/>
                    <a:pt x="1" y="4909"/>
                  </a:cubicBezTo>
                  <a:lnTo>
                    <a:pt x="199" y="10661"/>
                  </a:lnTo>
                  <a:cubicBezTo>
                    <a:pt x="2728" y="9471"/>
                    <a:pt x="5306" y="8231"/>
                    <a:pt x="7835" y="7041"/>
                  </a:cubicBezTo>
                  <a:cubicBezTo>
                    <a:pt x="6595" y="5009"/>
                    <a:pt x="4612" y="2480"/>
                    <a:pt x="1587" y="695"/>
                  </a:cubicBezTo>
                  <a:cubicBezTo>
                    <a:pt x="1141" y="447"/>
                    <a:pt x="695" y="199"/>
                    <a:pt x="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6727350" y="2489950"/>
              <a:ext cx="295050" cy="161200"/>
            </a:xfrm>
            <a:custGeom>
              <a:rect b="b" l="l" r="r" t="t"/>
              <a:pathLst>
                <a:path extrusionOk="0" h="6448" w="11802">
                  <a:moveTo>
                    <a:pt x="2976" y="1"/>
                  </a:moveTo>
                  <a:cubicBezTo>
                    <a:pt x="1984" y="843"/>
                    <a:pt x="993" y="1786"/>
                    <a:pt x="1" y="2728"/>
                  </a:cubicBezTo>
                  <a:cubicBezTo>
                    <a:pt x="150" y="4909"/>
                    <a:pt x="546" y="6397"/>
                    <a:pt x="1141" y="6446"/>
                  </a:cubicBezTo>
                  <a:cubicBezTo>
                    <a:pt x="1149" y="6447"/>
                    <a:pt x="1157" y="6447"/>
                    <a:pt x="1165" y="6447"/>
                  </a:cubicBezTo>
                  <a:cubicBezTo>
                    <a:pt x="1901" y="6447"/>
                    <a:pt x="2630" y="4163"/>
                    <a:pt x="2728" y="3967"/>
                  </a:cubicBezTo>
                  <a:cubicBezTo>
                    <a:pt x="4959" y="4265"/>
                    <a:pt x="7240" y="4562"/>
                    <a:pt x="9471" y="4909"/>
                  </a:cubicBezTo>
                  <a:cubicBezTo>
                    <a:pt x="10232" y="5174"/>
                    <a:pt x="10750" y="5328"/>
                    <a:pt x="11084" y="5328"/>
                  </a:cubicBezTo>
                  <a:cubicBezTo>
                    <a:pt x="11251" y="5328"/>
                    <a:pt x="11372" y="5289"/>
                    <a:pt x="11455" y="5207"/>
                  </a:cubicBezTo>
                  <a:cubicBezTo>
                    <a:pt x="11802" y="4810"/>
                    <a:pt x="11108" y="3719"/>
                    <a:pt x="9471" y="1934"/>
                  </a:cubicBezTo>
                  <a:cubicBezTo>
                    <a:pt x="7339" y="1290"/>
                    <a:pt x="5158" y="695"/>
                    <a:pt x="2976" y="1"/>
                  </a:cubicBezTo>
                  <a:close/>
                </a:path>
              </a:pathLst>
            </a:custGeom>
            <a:solidFill>
              <a:srgbClr val="F49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5900550" y="1928425"/>
              <a:ext cx="84325" cy="173550"/>
            </a:xfrm>
            <a:custGeom>
              <a:rect b="b" l="l" r="r" t="t"/>
              <a:pathLst>
                <a:path extrusionOk="0" h="6942" w="3373">
                  <a:moveTo>
                    <a:pt x="3224" y="0"/>
                  </a:moveTo>
                  <a:cubicBezTo>
                    <a:pt x="3075" y="0"/>
                    <a:pt x="2976" y="50"/>
                    <a:pt x="2976" y="199"/>
                  </a:cubicBezTo>
                  <a:lnTo>
                    <a:pt x="2381" y="2777"/>
                  </a:lnTo>
                  <a:cubicBezTo>
                    <a:pt x="2034" y="2975"/>
                    <a:pt x="1637" y="3223"/>
                    <a:pt x="1339" y="3521"/>
                  </a:cubicBezTo>
                  <a:cubicBezTo>
                    <a:pt x="249" y="4611"/>
                    <a:pt x="50" y="5950"/>
                    <a:pt x="1" y="6694"/>
                  </a:cubicBezTo>
                  <a:cubicBezTo>
                    <a:pt x="1" y="6843"/>
                    <a:pt x="100" y="6942"/>
                    <a:pt x="249" y="6942"/>
                  </a:cubicBezTo>
                  <a:cubicBezTo>
                    <a:pt x="348" y="6942"/>
                    <a:pt x="497" y="6843"/>
                    <a:pt x="397" y="6694"/>
                  </a:cubicBezTo>
                  <a:cubicBezTo>
                    <a:pt x="497" y="6000"/>
                    <a:pt x="645" y="4760"/>
                    <a:pt x="1637" y="3868"/>
                  </a:cubicBezTo>
                  <a:cubicBezTo>
                    <a:pt x="1984" y="3620"/>
                    <a:pt x="2331" y="3372"/>
                    <a:pt x="2728" y="3174"/>
                  </a:cubicBezTo>
                  <a:cubicBezTo>
                    <a:pt x="2777" y="3124"/>
                    <a:pt x="2827" y="3025"/>
                    <a:pt x="2827" y="2975"/>
                  </a:cubicBezTo>
                  <a:lnTo>
                    <a:pt x="3372" y="248"/>
                  </a:lnTo>
                  <a:cubicBezTo>
                    <a:pt x="3372" y="149"/>
                    <a:pt x="3323" y="0"/>
                    <a:pt x="3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5760475" y="4299750"/>
              <a:ext cx="34750" cy="33500"/>
            </a:xfrm>
            <a:custGeom>
              <a:rect b="b" l="l" r="r" t="t"/>
              <a:pathLst>
                <a:path extrusionOk="0" h="1340" w="1390">
                  <a:moveTo>
                    <a:pt x="695" y="199"/>
                  </a:moveTo>
                  <a:cubicBezTo>
                    <a:pt x="943" y="199"/>
                    <a:pt x="1191" y="347"/>
                    <a:pt x="1191" y="695"/>
                  </a:cubicBezTo>
                  <a:cubicBezTo>
                    <a:pt x="1191" y="942"/>
                    <a:pt x="992" y="1190"/>
                    <a:pt x="695" y="1190"/>
                  </a:cubicBezTo>
                  <a:cubicBezTo>
                    <a:pt x="447" y="1190"/>
                    <a:pt x="199" y="992"/>
                    <a:pt x="199" y="695"/>
                  </a:cubicBezTo>
                  <a:cubicBezTo>
                    <a:pt x="199" y="447"/>
                    <a:pt x="397" y="199"/>
                    <a:pt x="695" y="199"/>
                  </a:cubicBezTo>
                  <a:close/>
                  <a:moveTo>
                    <a:pt x="695" y="0"/>
                  </a:moveTo>
                  <a:cubicBezTo>
                    <a:pt x="298" y="0"/>
                    <a:pt x="1" y="298"/>
                    <a:pt x="1" y="695"/>
                  </a:cubicBezTo>
                  <a:cubicBezTo>
                    <a:pt x="1" y="1042"/>
                    <a:pt x="298" y="1339"/>
                    <a:pt x="695" y="1339"/>
                  </a:cubicBezTo>
                  <a:cubicBezTo>
                    <a:pt x="1042" y="1339"/>
                    <a:pt x="1290" y="1042"/>
                    <a:pt x="1389" y="695"/>
                  </a:cubicBezTo>
                  <a:cubicBezTo>
                    <a:pt x="1389" y="298"/>
                    <a:pt x="1042" y="0"/>
                    <a:pt x="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6732325" y="2844475"/>
              <a:ext cx="43400" cy="43400"/>
            </a:xfrm>
            <a:custGeom>
              <a:rect b="b" l="l" r="r" t="t"/>
              <a:pathLst>
                <a:path extrusionOk="0" h="1736" w="1736">
                  <a:moveTo>
                    <a:pt x="843" y="149"/>
                  </a:moveTo>
                  <a:cubicBezTo>
                    <a:pt x="1240" y="149"/>
                    <a:pt x="1537" y="447"/>
                    <a:pt x="1537" y="794"/>
                  </a:cubicBezTo>
                  <a:cubicBezTo>
                    <a:pt x="1537" y="1190"/>
                    <a:pt x="1240" y="1488"/>
                    <a:pt x="843" y="1488"/>
                  </a:cubicBezTo>
                  <a:cubicBezTo>
                    <a:pt x="496" y="1488"/>
                    <a:pt x="199" y="1190"/>
                    <a:pt x="199" y="794"/>
                  </a:cubicBezTo>
                  <a:cubicBezTo>
                    <a:pt x="199" y="447"/>
                    <a:pt x="496" y="149"/>
                    <a:pt x="843" y="149"/>
                  </a:cubicBezTo>
                  <a:close/>
                  <a:moveTo>
                    <a:pt x="843" y="0"/>
                  </a:moveTo>
                  <a:cubicBezTo>
                    <a:pt x="347" y="0"/>
                    <a:pt x="0" y="397"/>
                    <a:pt x="0" y="893"/>
                  </a:cubicBezTo>
                  <a:cubicBezTo>
                    <a:pt x="0" y="1389"/>
                    <a:pt x="347" y="1736"/>
                    <a:pt x="843" y="1736"/>
                  </a:cubicBezTo>
                  <a:cubicBezTo>
                    <a:pt x="1339" y="1736"/>
                    <a:pt x="1736" y="1290"/>
                    <a:pt x="1736" y="893"/>
                  </a:cubicBezTo>
                  <a:cubicBezTo>
                    <a:pt x="1736" y="347"/>
                    <a:pt x="1339" y="0"/>
                    <a:pt x="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5981450" y="1495075"/>
              <a:ext cx="243900" cy="251150"/>
            </a:xfrm>
            <a:custGeom>
              <a:rect b="b" l="l" r="r" t="t"/>
              <a:pathLst>
                <a:path extrusionOk="0" h="10046" w="9756">
                  <a:moveTo>
                    <a:pt x="4741" y="0"/>
                  </a:moveTo>
                  <a:cubicBezTo>
                    <a:pt x="2333" y="0"/>
                    <a:pt x="0" y="1904"/>
                    <a:pt x="87" y="3203"/>
                  </a:cubicBezTo>
                  <a:cubicBezTo>
                    <a:pt x="136" y="4393"/>
                    <a:pt x="2318" y="5434"/>
                    <a:pt x="3756" y="6128"/>
                  </a:cubicBezTo>
                  <a:cubicBezTo>
                    <a:pt x="4450" y="6426"/>
                    <a:pt x="5045" y="6674"/>
                    <a:pt x="5491" y="6822"/>
                  </a:cubicBezTo>
                  <a:cubicBezTo>
                    <a:pt x="5541" y="6376"/>
                    <a:pt x="5838" y="6029"/>
                    <a:pt x="6285" y="5930"/>
                  </a:cubicBezTo>
                  <a:cubicBezTo>
                    <a:pt x="6313" y="5927"/>
                    <a:pt x="6341" y="5926"/>
                    <a:pt x="6370" y="5926"/>
                  </a:cubicBezTo>
                  <a:cubicBezTo>
                    <a:pt x="6831" y="5926"/>
                    <a:pt x="7232" y="6297"/>
                    <a:pt x="7326" y="6624"/>
                  </a:cubicBezTo>
                  <a:cubicBezTo>
                    <a:pt x="7574" y="7170"/>
                    <a:pt x="7276" y="7814"/>
                    <a:pt x="6582" y="8112"/>
                  </a:cubicBezTo>
                  <a:cubicBezTo>
                    <a:pt x="6929" y="8409"/>
                    <a:pt x="7227" y="8657"/>
                    <a:pt x="7524" y="9004"/>
                  </a:cubicBezTo>
                  <a:cubicBezTo>
                    <a:pt x="7574" y="9351"/>
                    <a:pt x="7574" y="9649"/>
                    <a:pt x="7673" y="10045"/>
                  </a:cubicBezTo>
                  <a:cubicBezTo>
                    <a:pt x="7921" y="9748"/>
                    <a:pt x="9756" y="7665"/>
                    <a:pt x="9309" y="4790"/>
                  </a:cubicBezTo>
                  <a:cubicBezTo>
                    <a:pt x="9061" y="3153"/>
                    <a:pt x="8020" y="823"/>
                    <a:pt x="5789" y="129"/>
                  </a:cubicBezTo>
                  <a:cubicBezTo>
                    <a:pt x="5443" y="41"/>
                    <a:pt x="5091" y="0"/>
                    <a:pt x="47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4897725" y="1561450"/>
              <a:ext cx="997900" cy="394275"/>
            </a:xfrm>
            <a:custGeom>
              <a:rect b="b" l="l" r="r" t="t"/>
              <a:pathLst>
                <a:path extrusionOk="0" h="15771" w="39916">
                  <a:moveTo>
                    <a:pt x="34667" y="1"/>
                  </a:moveTo>
                  <a:cubicBezTo>
                    <a:pt x="32606" y="1"/>
                    <a:pt x="30551" y="89"/>
                    <a:pt x="28511" y="250"/>
                  </a:cubicBezTo>
                  <a:cubicBezTo>
                    <a:pt x="23404" y="746"/>
                    <a:pt x="16413" y="1292"/>
                    <a:pt x="9471" y="5357"/>
                  </a:cubicBezTo>
                  <a:cubicBezTo>
                    <a:pt x="5604" y="7490"/>
                    <a:pt x="1" y="11903"/>
                    <a:pt x="843" y="14183"/>
                  </a:cubicBezTo>
                  <a:cubicBezTo>
                    <a:pt x="1240" y="15274"/>
                    <a:pt x="2876" y="15770"/>
                    <a:pt x="5901" y="15770"/>
                  </a:cubicBezTo>
                  <a:lnTo>
                    <a:pt x="6446" y="15770"/>
                  </a:lnTo>
                  <a:lnTo>
                    <a:pt x="6446" y="15423"/>
                  </a:lnTo>
                  <a:cubicBezTo>
                    <a:pt x="6315" y="15425"/>
                    <a:pt x="6187" y="15425"/>
                    <a:pt x="6063" y="15425"/>
                  </a:cubicBezTo>
                  <a:cubicBezTo>
                    <a:pt x="2506" y="15425"/>
                    <a:pt x="1480" y="14755"/>
                    <a:pt x="1240" y="14084"/>
                  </a:cubicBezTo>
                  <a:cubicBezTo>
                    <a:pt x="397" y="12051"/>
                    <a:pt x="5703" y="7886"/>
                    <a:pt x="9669" y="5605"/>
                  </a:cubicBezTo>
                  <a:cubicBezTo>
                    <a:pt x="16462" y="1639"/>
                    <a:pt x="23454" y="994"/>
                    <a:pt x="28561" y="548"/>
                  </a:cubicBezTo>
                  <a:cubicBezTo>
                    <a:pt x="30531" y="392"/>
                    <a:pt x="32501" y="318"/>
                    <a:pt x="34478" y="318"/>
                  </a:cubicBezTo>
                  <a:cubicBezTo>
                    <a:pt x="36283" y="318"/>
                    <a:pt x="38093" y="380"/>
                    <a:pt x="39915" y="498"/>
                  </a:cubicBezTo>
                  <a:lnTo>
                    <a:pt x="39915" y="201"/>
                  </a:lnTo>
                  <a:cubicBezTo>
                    <a:pt x="38164" y="64"/>
                    <a:pt x="36413" y="1"/>
                    <a:pt x="34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6449700" y="3029175"/>
              <a:ext cx="85550" cy="234300"/>
            </a:xfrm>
            <a:custGeom>
              <a:rect b="b" l="l" r="r" t="t"/>
              <a:pathLst>
                <a:path extrusionOk="0" h="9372" w="3422">
                  <a:moveTo>
                    <a:pt x="0" y="0"/>
                  </a:moveTo>
                  <a:lnTo>
                    <a:pt x="397" y="8925"/>
                  </a:lnTo>
                  <a:cubicBezTo>
                    <a:pt x="645" y="9025"/>
                    <a:pt x="843" y="9223"/>
                    <a:pt x="1091" y="9372"/>
                  </a:cubicBezTo>
                  <a:cubicBezTo>
                    <a:pt x="1884" y="8677"/>
                    <a:pt x="2628" y="7934"/>
                    <a:pt x="3421" y="7240"/>
                  </a:cubicBezTo>
                  <a:cubicBezTo>
                    <a:pt x="2331" y="4810"/>
                    <a:pt x="1190" y="238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6138550" y="3029175"/>
              <a:ext cx="425200" cy="484700"/>
            </a:xfrm>
            <a:custGeom>
              <a:rect b="b" l="l" r="r" t="t"/>
              <a:pathLst>
                <a:path extrusionOk="0" h="19388" w="17008">
                  <a:moveTo>
                    <a:pt x="12545" y="0"/>
                  </a:moveTo>
                  <a:cubicBezTo>
                    <a:pt x="10810" y="992"/>
                    <a:pt x="8975" y="2033"/>
                    <a:pt x="7240" y="3025"/>
                  </a:cubicBezTo>
                  <a:cubicBezTo>
                    <a:pt x="4860" y="8479"/>
                    <a:pt x="2430" y="13884"/>
                    <a:pt x="1" y="19288"/>
                  </a:cubicBezTo>
                  <a:cubicBezTo>
                    <a:pt x="5653" y="19338"/>
                    <a:pt x="11355" y="19338"/>
                    <a:pt x="17008" y="19387"/>
                  </a:cubicBezTo>
                  <a:cubicBezTo>
                    <a:pt x="15520" y="12942"/>
                    <a:pt x="14033" y="6446"/>
                    <a:pt x="12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5671225" y="3932825"/>
              <a:ext cx="193400" cy="99200"/>
            </a:xfrm>
            <a:custGeom>
              <a:rect b="b" l="l" r="r" t="t"/>
              <a:pathLst>
                <a:path extrusionOk="0" h="3968" w="7736">
                  <a:moveTo>
                    <a:pt x="1" y="1"/>
                  </a:moveTo>
                  <a:lnTo>
                    <a:pt x="1" y="1"/>
                  </a:lnTo>
                  <a:cubicBezTo>
                    <a:pt x="2282" y="1339"/>
                    <a:pt x="4612" y="2629"/>
                    <a:pt x="6942" y="3967"/>
                  </a:cubicBezTo>
                  <a:cubicBezTo>
                    <a:pt x="7240" y="2976"/>
                    <a:pt x="7488" y="2034"/>
                    <a:pt x="7736" y="1141"/>
                  </a:cubicBezTo>
                  <a:cubicBezTo>
                    <a:pt x="5207" y="744"/>
                    <a:pt x="2579" y="34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5671225" y="3632850"/>
              <a:ext cx="334725" cy="412800"/>
            </a:xfrm>
            <a:custGeom>
              <a:rect b="b" l="l" r="r" t="t"/>
              <a:pathLst>
                <a:path extrusionOk="0" h="16512" w="13389">
                  <a:moveTo>
                    <a:pt x="10314" y="0"/>
                  </a:moveTo>
                  <a:cubicBezTo>
                    <a:pt x="7190" y="199"/>
                    <a:pt x="4067" y="447"/>
                    <a:pt x="893" y="645"/>
                  </a:cubicBezTo>
                  <a:cubicBezTo>
                    <a:pt x="596" y="4413"/>
                    <a:pt x="298" y="8132"/>
                    <a:pt x="1" y="11901"/>
                  </a:cubicBezTo>
                  <a:cubicBezTo>
                    <a:pt x="4463" y="13487"/>
                    <a:pt x="8926" y="14975"/>
                    <a:pt x="13388" y="16512"/>
                  </a:cubicBezTo>
                  <a:cubicBezTo>
                    <a:pt x="12397" y="11058"/>
                    <a:pt x="11306" y="5554"/>
                    <a:pt x="10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16"/>
          <p:cNvSpPr txBox="1"/>
          <p:nvPr>
            <p:ph type="title"/>
          </p:nvPr>
        </p:nvSpPr>
        <p:spPr>
          <a:xfrm>
            <a:off x="513600" y="410400"/>
            <a:ext cx="811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Inspiration for this project</a:t>
            </a:r>
            <a:endParaRPr/>
          </a:p>
        </p:txBody>
      </p:sp>
      <p:grpSp>
        <p:nvGrpSpPr>
          <p:cNvPr id="712" name="Google Shape;712;p16"/>
          <p:cNvGrpSpPr/>
          <p:nvPr/>
        </p:nvGrpSpPr>
        <p:grpSpPr>
          <a:xfrm>
            <a:off x="2910450" y="2945955"/>
            <a:ext cx="5721810" cy="671700"/>
            <a:chOff x="2910450" y="2977000"/>
            <a:chExt cx="5721810" cy="671700"/>
          </a:xfrm>
        </p:grpSpPr>
        <p:sp>
          <p:nvSpPr>
            <p:cNvPr id="713" name="Google Shape;713;p16"/>
            <p:cNvSpPr/>
            <p:nvPr/>
          </p:nvSpPr>
          <p:spPr>
            <a:xfrm>
              <a:off x="4467150" y="2977000"/>
              <a:ext cx="671700" cy="67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 b="1" sz="21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4" name="Google Shape;714;p16"/>
            <p:cNvSpPr txBox="1"/>
            <p:nvPr/>
          </p:nvSpPr>
          <p:spPr>
            <a:xfrm>
              <a:off x="5223060" y="3127900"/>
              <a:ext cx="34092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Discussions on this topic between my friends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15" name="Google Shape;715;p16"/>
            <p:cNvCxnSpPr>
              <a:stCxn id="713" idx="2"/>
            </p:cNvCxnSpPr>
            <p:nvPr/>
          </p:nvCxnSpPr>
          <p:spPr>
            <a:xfrm rot="10800000">
              <a:off x="2910450" y="3312850"/>
              <a:ext cx="15567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716" name="Google Shape;716;p16"/>
          <p:cNvGrpSpPr/>
          <p:nvPr/>
        </p:nvGrpSpPr>
        <p:grpSpPr>
          <a:xfrm>
            <a:off x="3400950" y="3833250"/>
            <a:ext cx="5235986" cy="671700"/>
            <a:chOff x="3400950" y="3833250"/>
            <a:chExt cx="5235986" cy="671700"/>
          </a:xfrm>
        </p:grpSpPr>
        <p:sp>
          <p:nvSpPr>
            <p:cNvPr id="717" name="Google Shape;717;p16"/>
            <p:cNvSpPr/>
            <p:nvPr/>
          </p:nvSpPr>
          <p:spPr>
            <a:xfrm>
              <a:off x="4467150" y="3833250"/>
              <a:ext cx="671700" cy="671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</a:t>
              </a:r>
              <a:endParaRPr b="1" sz="21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8" name="Google Shape;718;p16"/>
            <p:cNvSpPr txBox="1"/>
            <p:nvPr/>
          </p:nvSpPr>
          <p:spPr>
            <a:xfrm>
              <a:off x="5227736" y="3984150"/>
              <a:ext cx="34092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Curiosity to find out more about feminism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19" name="Google Shape;719;p16"/>
            <p:cNvCxnSpPr>
              <a:stCxn id="717" idx="2"/>
            </p:cNvCxnSpPr>
            <p:nvPr/>
          </p:nvCxnSpPr>
          <p:spPr>
            <a:xfrm rot="10800000">
              <a:off x="3400950" y="4169100"/>
              <a:ext cx="10662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720" name="Google Shape;720;p16"/>
          <p:cNvGrpSpPr/>
          <p:nvPr/>
        </p:nvGrpSpPr>
        <p:grpSpPr>
          <a:xfrm>
            <a:off x="1699050" y="1171364"/>
            <a:ext cx="6933210" cy="671700"/>
            <a:chOff x="1699050" y="1171364"/>
            <a:chExt cx="6933210" cy="671700"/>
          </a:xfrm>
        </p:grpSpPr>
        <p:sp>
          <p:nvSpPr>
            <p:cNvPr id="721" name="Google Shape;721;p16"/>
            <p:cNvSpPr/>
            <p:nvPr/>
          </p:nvSpPr>
          <p:spPr>
            <a:xfrm>
              <a:off x="4467150" y="1171364"/>
              <a:ext cx="671700" cy="671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 b="1" sz="21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2" name="Google Shape;722;p16"/>
            <p:cNvSpPr txBox="1"/>
            <p:nvPr/>
          </p:nvSpPr>
          <p:spPr>
            <a:xfrm>
              <a:off x="5223060" y="1322264"/>
              <a:ext cx="34092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Sports standards for boys VS girls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23" name="Google Shape;723;p16"/>
            <p:cNvCxnSpPr>
              <a:stCxn id="721" idx="2"/>
            </p:cNvCxnSpPr>
            <p:nvPr/>
          </p:nvCxnSpPr>
          <p:spPr>
            <a:xfrm rot="10800000">
              <a:off x="1699050" y="1506914"/>
              <a:ext cx="2768100" cy="3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724" name="Google Shape;724;p16"/>
          <p:cNvGrpSpPr/>
          <p:nvPr/>
        </p:nvGrpSpPr>
        <p:grpSpPr>
          <a:xfrm>
            <a:off x="3086550" y="2058660"/>
            <a:ext cx="5550385" cy="671700"/>
            <a:chOff x="3086550" y="2009175"/>
            <a:chExt cx="5550385" cy="671700"/>
          </a:xfrm>
        </p:grpSpPr>
        <p:sp>
          <p:nvSpPr>
            <p:cNvPr id="725" name="Google Shape;725;p16"/>
            <p:cNvSpPr/>
            <p:nvPr/>
          </p:nvSpPr>
          <p:spPr>
            <a:xfrm>
              <a:off x="4467150" y="2009175"/>
              <a:ext cx="671700" cy="671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 b="1" sz="21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6" name="Google Shape;726;p16"/>
            <p:cNvSpPr txBox="1"/>
            <p:nvPr/>
          </p:nvSpPr>
          <p:spPr>
            <a:xfrm>
              <a:off x="5227735" y="2101858"/>
              <a:ext cx="34092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My experience of being afraid to call myself a feminist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27" name="Google Shape;727;p16"/>
            <p:cNvCxnSpPr>
              <a:stCxn id="725" idx="2"/>
            </p:cNvCxnSpPr>
            <p:nvPr/>
          </p:nvCxnSpPr>
          <p:spPr>
            <a:xfrm rot="10800000">
              <a:off x="3086550" y="2344725"/>
              <a:ext cx="1380600" cy="3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7"/>
          <p:cNvSpPr txBox="1"/>
          <p:nvPr/>
        </p:nvSpPr>
        <p:spPr>
          <a:xfrm>
            <a:off x="513600" y="3624500"/>
            <a:ext cx="81168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 that they understand how feminism gained a negative connotation and how young people view it nowadays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3" name="Google Shape;733;p17"/>
          <p:cNvSpPr txBox="1"/>
          <p:nvPr>
            <p:ph type="title"/>
          </p:nvPr>
        </p:nvSpPr>
        <p:spPr>
          <a:xfrm>
            <a:off x="513600" y="410400"/>
            <a:ext cx="811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goal</a:t>
            </a:r>
            <a:endParaRPr/>
          </a:p>
        </p:txBody>
      </p:sp>
      <p:sp>
        <p:nvSpPr>
          <p:cNvPr id="734" name="Google Shape;734;p17"/>
          <p:cNvSpPr txBox="1"/>
          <p:nvPr/>
        </p:nvSpPr>
        <p:spPr>
          <a:xfrm>
            <a:off x="513500" y="1495238"/>
            <a:ext cx="81171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Take my audience on an informational journey through the history of feminism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35" name="Google Shape;735;p17"/>
          <p:cNvGrpSpPr/>
          <p:nvPr/>
        </p:nvGrpSpPr>
        <p:grpSpPr>
          <a:xfrm>
            <a:off x="513450" y="2192790"/>
            <a:ext cx="8117200" cy="1292199"/>
            <a:chOff x="513447" y="2193951"/>
            <a:chExt cx="8117200" cy="1375704"/>
          </a:xfrm>
        </p:grpSpPr>
        <p:grpSp>
          <p:nvGrpSpPr>
            <p:cNvPr id="736" name="Google Shape;736;p17"/>
            <p:cNvGrpSpPr/>
            <p:nvPr/>
          </p:nvGrpSpPr>
          <p:grpSpPr>
            <a:xfrm>
              <a:off x="513447" y="2193951"/>
              <a:ext cx="8117200" cy="1375704"/>
              <a:chOff x="513447" y="2574951"/>
              <a:chExt cx="8117200" cy="1375704"/>
            </a:xfrm>
          </p:grpSpPr>
          <p:grpSp>
            <p:nvGrpSpPr>
              <p:cNvPr id="737" name="Google Shape;737;p17"/>
              <p:cNvGrpSpPr/>
              <p:nvPr/>
            </p:nvGrpSpPr>
            <p:grpSpPr>
              <a:xfrm>
                <a:off x="4572009" y="2574951"/>
                <a:ext cx="4058637" cy="297954"/>
                <a:chOff x="513531" y="2581429"/>
                <a:chExt cx="8120523" cy="596146"/>
              </a:xfrm>
            </p:grpSpPr>
            <p:sp>
              <p:nvSpPr>
                <p:cNvPr id="738" name="Google Shape;738;p17"/>
                <p:cNvSpPr/>
                <p:nvPr/>
              </p:nvSpPr>
              <p:spPr>
                <a:xfrm rot="5400000">
                  <a:off x="2304679" y="906676"/>
                  <a:ext cx="479750" cy="4062048"/>
                </a:xfrm>
                <a:custGeom>
                  <a:rect b="b" l="l" r="r" t="t"/>
                  <a:pathLst>
                    <a:path extrusionOk="0" h="142553" w="19190">
                      <a:moveTo>
                        <a:pt x="9967" y="8677"/>
                      </a:moveTo>
                      <a:cubicBezTo>
                        <a:pt x="11702" y="8677"/>
                        <a:pt x="13140" y="10214"/>
                        <a:pt x="13140" y="12148"/>
                      </a:cubicBezTo>
                      <a:lnTo>
                        <a:pt x="13140" y="15123"/>
                      </a:lnTo>
                      <a:cubicBezTo>
                        <a:pt x="13140" y="17057"/>
                        <a:pt x="11702" y="18594"/>
                        <a:pt x="9967" y="18594"/>
                      </a:cubicBezTo>
                      <a:lnTo>
                        <a:pt x="4562" y="18594"/>
                      </a:lnTo>
                      <a:cubicBezTo>
                        <a:pt x="2827" y="18594"/>
                        <a:pt x="1389" y="17057"/>
                        <a:pt x="1389" y="15123"/>
                      </a:cubicBezTo>
                      <a:lnTo>
                        <a:pt x="1389" y="12148"/>
                      </a:lnTo>
                      <a:cubicBezTo>
                        <a:pt x="1389" y="10214"/>
                        <a:pt x="2827" y="8677"/>
                        <a:pt x="4562" y="8677"/>
                      </a:cubicBezTo>
                      <a:close/>
                      <a:moveTo>
                        <a:pt x="9967" y="22610"/>
                      </a:moveTo>
                      <a:cubicBezTo>
                        <a:pt x="11702" y="22610"/>
                        <a:pt x="13140" y="24197"/>
                        <a:pt x="13140" y="26081"/>
                      </a:cubicBezTo>
                      <a:lnTo>
                        <a:pt x="13140" y="29056"/>
                      </a:lnTo>
                      <a:cubicBezTo>
                        <a:pt x="13140" y="30990"/>
                        <a:pt x="11702" y="32527"/>
                        <a:pt x="9967" y="32527"/>
                      </a:cubicBezTo>
                      <a:lnTo>
                        <a:pt x="4562" y="32527"/>
                      </a:lnTo>
                      <a:cubicBezTo>
                        <a:pt x="2827" y="32527"/>
                        <a:pt x="1389" y="30990"/>
                        <a:pt x="1389" y="29056"/>
                      </a:cubicBezTo>
                      <a:lnTo>
                        <a:pt x="1389" y="26081"/>
                      </a:lnTo>
                      <a:cubicBezTo>
                        <a:pt x="1389" y="24197"/>
                        <a:pt x="2827" y="22610"/>
                        <a:pt x="4562" y="22610"/>
                      </a:cubicBezTo>
                      <a:close/>
                      <a:moveTo>
                        <a:pt x="9967" y="36989"/>
                      </a:moveTo>
                      <a:cubicBezTo>
                        <a:pt x="11702" y="36989"/>
                        <a:pt x="13140" y="38576"/>
                        <a:pt x="13140" y="40460"/>
                      </a:cubicBezTo>
                      <a:lnTo>
                        <a:pt x="13140" y="43435"/>
                      </a:lnTo>
                      <a:cubicBezTo>
                        <a:pt x="13140" y="45369"/>
                        <a:pt x="11702" y="46906"/>
                        <a:pt x="9967" y="46906"/>
                      </a:cubicBezTo>
                      <a:lnTo>
                        <a:pt x="4562" y="46906"/>
                      </a:lnTo>
                      <a:cubicBezTo>
                        <a:pt x="2827" y="46906"/>
                        <a:pt x="1389" y="45369"/>
                        <a:pt x="1389" y="43435"/>
                      </a:cubicBezTo>
                      <a:lnTo>
                        <a:pt x="1389" y="40460"/>
                      </a:lnTo>
                      <a:cubicBezTo>
                        <a:pt x="1389" y="38576"/>
                        <a:pt x="2827" y="36989"/>
                        <a:pt x="4562" y="36989"/>
                      </a:cubicBezTo>
                      <a:close/>
                      <a:moveTo>
                        <a:pt x="9967" y="50972"/>
                      </a:moveTo>
                      <a:cubicBezTo>
                        <a:pt x="11702" y="50972"/>
                        <a:pt x="13140" y="52509"/>
                        <a:pt x="13140" y="54443"/>
                      </a:cubicBezTo>
                      <a:lnTo>
                        <a:pt x="13140" y="57418"/>
                      </a:lnTo>
                      <a:cubicBezTo>
                        <a:pt x="13140" y="59302"/>
                        <a:pt x="11702" y="60839"/>
                        <a:pt x="9967" y="60839"/>
                      </a:cubicBezTo>
                      <a:lnTo>
                        <a:pt x="4562" y="60839"/>
                      </a:lnTo>
                      <a:cubicBezTo>
                        <a:pt x="2827" y="60839"/>
                        <a:pt x="1389" y="59302"/>
                        <a:pt x="1389" y="57418"/>
                      </a:cubicBezTo>
                      <a:lnTo>
                        <a:pt x="1389" y="54443"/>
                      </a:lnTo>
                      <a:cubicBezTo>
                        <a:pt x="1389" y="52509"/>
                        <a:pt x="2827" y="50972"/>
                        <a:pt x="4562" y="50972"/>
                      </a:cubicBezTo>
                      <a:close/>
                      <a:moveTo>
                        <a:pt x="9967" y="65996"/>
                      </a:moveTo>
                      <a:cubicBezTo>
                        <a:pt x="11702" y="65996"/>
                        <a:pt x="13140" y="67582"/>
                        <a:pt x="13140" y="69466"/>
                      </a:cubicBezTo>
                      <a:lnTo>
                        <a:pt x="13140" y="72441"/>
                      </a:lnTo>
                      <a:cubicBezTo>
                        <a:pt x="13140" y="74375"/>
                        <a:pt x="11702" y="75912"/>
                        <a:pt x="9967" y="75912"/>
                      </a:cubicBezTo>
                      <a:lnTo>
                        <a:pt x="4562" y="75912"/>
                      </a:lnTo>
                      <a:cubicBezTo>
                        <a:pt x="2827" y="75912"/>
                        <a:pt x="1389" y="74375"/>
                        <a:pt x="1389" y="72441"/>
                      </a:cubicBezTo>
                      <a:lnTo>
                        <a:pt x="1389" y="69466"/>
                      </a:lnTo>
                      <a:cubicBezTo>
                        <a:pt x="1389" y="67582"/>
                        <a:pt x="2827" y="65996"/>
                        <a:pt x="4562" y="65996"/>
                      </a:cubicBezTo>
                      <a:close/>
                      <a:moveTo>
                        <a:pt x="9967" y="79978"/>
                      </a:moveTo>
                      <a:cubicBezTo>
                        <a:pt x="11702" y="79978"/>
                        <a:pt x="13140" y="81515"/>
                        <a:pt x="13140" y="83449"/>
                      </a:cubicBezTo>
                      <a:lnTo>
                        <a:pt x="13140" y="86424"/>
                      </a:lnTo>
                      <a:cubicBezTo>
                        <a:pt x="13140" y="88308"/>
                        <a:pt x="11702" y="89895"/>
                        <a:pt x="9967" y="89895"/>
                      </a:cubicBezTo>
                      <a:lnTo>
                        <a:pt x="4562" y="89895"/>
                      </a:lnTo>
                      <a:cubicBezTo>
                        <a:pt x="2827" y="89895"/>
                        <a:pt x="1389" y="88308"/>
                        <a:pt x="1389" y="86424"/>
                      </a:cubicBezTo>
                      <a:lnTo>
                        <a:pt x="1389" y="83449"/>
                      </a:lnTo>
                      <a:cubicBezTo>
                        <a:pt x="1389" y="81515"/>
                        <a:pt x="2827" y="79978"/>
                        <a:pt x="4562" y="79978"/>
                      </a:cubicBezTo>
                      <a:close/>
                      <a:moveTo>
                        <a:pt x="9967" y="94308"/>
                      </a:moveTo>
                      <a:cubicBezTo>
                        <a:pt x="11702" y="94308"/>
                        <a:pt x="13140" y="95894"/>
                        <a:pt x="13140" y="97779"/>
                      </a:cubicBezTo>
                      <a:lnTo>
                        <a:pt x="13140" y="100803"/>
                      </a:lnTo>
                      <a:cubicBezTo>
                        <a:pt x="13140" y="102687"/>
                        <a:pt x="11702" y="104274"/>
                        <a:pt x="9967" y="104274"/>
                      </a:cubicBezTo>
                      <a:lnTo>
                        <a:pt x="4562" y="104274"/>
                      </a:lnTo>
                      <a:cubicBezTo>
                        <a:pt x="2827" y="104274"/>
                        <a:pt x="1389" y="102687"/>
                        <a:pt x="1389" y="100803"/>
                      </a:cubicBezTo>
                      <a:lnTo>
                        <a:pt x="1389" y="97779"/>
                      </a:lnTo>
                      <a:cubicBezTo>
                        <a:pt x="1389" y="95894"/>
                        <a:pt x="2827" y="94308"/>
                        <a:pt x="4562" y="94308"/>
                      </a:cubicBezTo>
                      <a:close/>
                      <a:moveTo>
                        <a:pt x="9967" y="108290"/>
                      </a:moveTo>
                      <a:cubicBezTo>
                        <a:pt x="11702" y="108290"/>
                        <a:pt x="13140" y="109827"/>
                        <a:pt x="13140" y="111761"/>
                      </a:cubicBezTo>
                      <a:lnTo>
                        <a:pt x="13140" y="114736"/>
                      </a:lnTo>
                      <a:cubicBezTo>
                        <a:pt x="13140" y="116670"/>
                        <a:pt x="11702" y="118207"/>
                        <a:pt x="9967" y="118207"/>
                      </a:cubicBezTo>
                      <a:lnTo>
                        <a:pt x="4562" y="118207"/>
                      </a:lnTo>
                      <a:cubicBezTo>
                        <a:pt x="2827" y="118207"/>
                        <a:pt x="1389" y="116670"/>
                        <a:pt x="1389" y="114736"/>
                      </a:cubicBezTo>
                      <a:lnTo>
                        <a:pt x="1389" y="111761"/>
                      </a:lnTo>
                      <a:cubicBezTo>
                        <a:pt x="1389" y="109827"/>
                        <a:pt x="2827" y="108290"/>
                        <a:pt x="4562" y="108290"/>
                      </a:cubicBezTo>
                      <a:close/>
                      <a:moveTo>
                        <a:pt x="9967" y="122124"/>
                      </a:moveTo>
                      <a:cubicBezTo>
                        <a:pt x="11702" y="122124"/>
                        <a:pt x="13140" y="123661"/>
                        <a:pt x="13140" y="125595"/>
                      </a:cubicBezTo>
                      <a:lnTo>
                        <a:pt x="13140" y="128570"/>
                      </a:lnTo>
                      <a:cubicBezTo>
                        <a:pt x="13140" y="130454"/>
                        <a:pt x="11702" y="132041"/>
                        <a:pt x="9967" y="132041"/>
                      </a:cubicBezTo>
                      <a:lnTo>
                        <a:pt x="4562" y="132041"/>
                      </a:lnTo>
                      <a:cubicBezTo>
                        <a:pt x="2827" y="132041"/>
                        <a:pt x="1389" y="130454"/>
                        <a:pt x="1389" y="128570"/>
                      </a:cubicBezTo>
                      <a:lnTo>
                        <a:pt x="1389" y="125595"/>
                      </a:lnTo>
                      <a:cubicBezTo>
                        <a:pt x="1389" y="123661"/>
                        <a:pt x="2827" y="122124"/>
                        <a:pt x="4562" y="122124"/>
                      </a:cubicBezTo>
                      <a:close/>
                      <a:moveTo>
                        <a:pt x="0" y="0"/>
                      </a:moveTo>
                      <a:lnTo>
                        <a:pt x="0" y="142553"/>
                      </a:lnTo>
                      <a:lnTo>
                        <a:pt x="1389" y="142553"/>
                      </a:lnTo>
                      <a:lnTo>
                        <a:pt x="1389" y="142354"/>
                      </a:lnTo>
                      <a:lnTo>
                        <a:pt x="1389" y="139379"/>
                      </a:lnTo>
                      <a:cubicBezTo>
                        <a:pt x="1389" y="137495"/>
                        <a:pt x="2827" y="135908"/>
                        <a:pt x="4562" y="135908"/>
                      </a:cubicBezTo>
                      <a:lnTo>
                        <a:pt x="9967" y="135908"/>
                      </a:lnTo>
                      <a:cubicBezTo>
                        <a:pt x="11702" y="135908"/>
                        <a:pt x="13140" y="137495"/>
                        <a:pt x="13140" y="139379"/>
                      </a:cubicBezTo>
                      <a:lnTo>
                        <a:pt x="13140" y="142354"/>
                      </a:lnTo>
                      <a:lnTo>
                        <a:pt x="13140" y="142553"/>
                      </a:lnTo>
                      <a:lnTo>
                        <a:pt x="19189" y="142553"/>
                      </a:lnTo>
                      <a:lnTo>
                        <a:pt x="19189" y="0"/>
                      </a:lnTo>
                      <a:lnTo>
                        <a:pt x="13140" y="0"/>
                      </a:lnTo>
                      <a:lnTo>
                        <a:pt x="13140" y="744"/>
                      </a:lnTo>
                      <a:cubicBezTo>
                        <a:pt x="13140" y="2678"/>
                        <a:pt x="11702" y="4215"/>
                        <a:pt x="9967" y="4215"/>
                      </a:cubicBezTo>
                      <a:lnTo>
                        <a:pt x="4562" y="4215"/>
                      </a:lnTo>
                      <a:cubicBezTo>
                        <a:pt x="2827" y="4215"/>
                        <a:pt x="1389" y="2678"/>
                        <a:pt x="1389" y="744"/>
                      </a:cubicBezTo>
                      <a:lnTo>
                        <a:pt x="13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9" name="Google Shape;739;p17"/>
                <p:cNvSpPr/>
                <p:nvPr/>
              </p:nvSpPr>
              <p:spPr>
                <a:xfrm rot="5400000">
                  <a:off x="6363154" y="906676"/>
                  <a:ext cx="479750" cy="4062048"/>
                </a:xfrm>
                <a:custGeom>
                  <a:rect b="b" l="l" r="r" t="t"/>
                  <a:pathLst>
                    <a:path extrusionOk="0" h="142553" w="19190">
                      <a:moveTo>
                        <a:pt x="9967" y="8677"/>
                      </a:moveTo>
                      <a:cubicBezTo>
                        <a:pt x="11702" y="8677"/>
                        <a:pt x="13140" y="10214"/>
                        <a:pt x="13140" y="12148"/>
                      </a:cubicBezTo>
                      <a:lnTo>
                        <a:pt x="13140" y="15123"/>
                      </a:lnTo>
                      <a:cubicBezTo>
                        <a:pt x="13140" y="17057"/>
                        <a:pt x="11702" y="18594"/>
                        <a:pt x="9967" y="18594"/>
                      </a:cubicBezTo>
                      <a:lnTo>
                        <a:pt x="4562" y="18594"/>
                      </a:lnTo>
                      <a:cubicBezTo>
                        <a:pt x="2827" y="18594"/>
                        <a:pt x="1389" y="17057"/>
                        <a:pt x="1389" y="15123"/>
                      </a:cubicBezTo>
                      <a:lnTo>
                        <a:pt x="1389" y="12148"/>
                      </a:lnTo>
                      <a:cubicBezTo>
                        <a:pt x="1389" y="10214"/>
                        <a:pt x="2827" y="8677"/>
                        <a:pt x="4562" y="8677"/>
                      </a:cubicBezTo>
                      <a:close/>
                      <a:moveTo>
                        <a:pt x="9967" y="22610"/>
                      </a:moveTo>
                      <a:cubicBezTo>
                        <a:pt x="11702" y="22610"/>
                        <a:pt x="13140" y="24197"/>
                        <a:pt x="13140" y="26081"/>
                      </a:cubicBezTo>
                      <a:lnTo>
                        <a:pt x="13140" y="29056"/>
                      </a:lnTo>
                      <a:cubicBezTo>
                        <a:pt x="13140" y="30990"/>
                        <a:pt x="11702" y="32527"/>
                        <a:pt x="9967" y="32527"/>
                      </a:cubicBezTo>
                      <a:lnTo>
                        <a:pt x="4562" y="32527"/>
                      </a:lnTo>
                      <a:cubicBezTo>
                        <a:pt x="2827" y="32527"/>
                        <a:pt x="1389" y="30990"/>
                        <a:pt x="1389" y="29056"/>
                      </a:cubicBezTo>
                      <a:lnTo>
                        <a:pt x="1389" y="26081"/>
                      </a:lnTo>
                      <a:cubicBezTo>
                        <a:pt x="1389" y="24197"/>
                        <a:pt x="2827" y="22610"/>
                        <a:pt x="4562" y="22610"/>
                      </a:cubicBezTo>
                      <a:close/>
                      <a:moveTo>
                        <a:pt x="9967" y="36989"/>
                      </a:moveTo>
                      <a:cubicBezTo>
                        <a:pt x="11702" y="36989"/>
                        <a:pt x="13140" y="38576"/>
                        <a:pt x="13140" y="40460"/>
                      </a:cubicBezTo>
                      <a:lnTo>
                        <a:pt x="13140" y="43435"/>
                      </a:lnTo>
                      <a:cubicBezTo>
                        <a:pt x="13140" y="45369"/>
                        <a:pt x="11702" y="46906"/>
                        <a:pt x="9967" y="46906"/>
                      </a:cubicBezTo>
                      <a:lnTo>
                        <a:pt x="4562" y="46906"/>
                      </a:lnTo>
                      <a:cubicBezTo>
                        <a:pt x="2827" y="46906"/>
                        <a:pt x="1389" y="45369"/>
                        <a:pt x="1389" y="43435"/>
                      </a:cubicBezTo>
                      <a:lnTo>
                        <a:pt x="1389" y="40460"/>
                      </a:lnTo>
                      <a:cubicBezTo>
                        <a:pt x="1389" y="38576"/>
                        <a:pt x="2827" y="36989"/>
                        <a:pt x="4562" y="36989"/>
                      </a:cubicBezTo>
                      <a:close/>
                      <a:moveTo>
                        <a:pt x="9967" y="50972"/>
                      </a:moveTo>
                      <a:cubicBezTo>
                        <a:pt x="11702" y="50972"/>
                        <a:pt x="13140" y="52509"/>
                        <a:pt x="13140" y="54443"/>
                      </a:cubicBezTo>
                      <a:lnTo>
                        <a:pt x="13140" y="57418"/>
                      </a:lnTo>
                      <a:cubicBezTo>
                        <a:pt x="13140" y="59302"/>
                        <a:pt x="11702" y="60839"/>
                        <a:pt x="9967" y="60839"/>
                      </a:cubicBezTo>
                      <a:lnTo>
                        <a:pt x="4562" y="60839"/>
                      </a:lnTo>
                      <a:cubicBezTo>
                        <a:pt x="2827" y="60839"/>
                        <a:pt x="1389" y="59302"/>
                        <a:pt x="1389" y="57418"/>
                      </a:cubicBezTo>
                      <a:lnTo>
                        <a:pt x="1389" y="54443"/>
                      </a:lnTo>
                      <a:cubicBezTo>
                        <a:pt x="1389" y="52509"/>
                        <a:pt x="2827" y="50972"/>
                        <a:pt x="4562" y="50972"/>
                      </a:cubicBezTo>
                      <a:close/>
                      <a:moveTo>
                        <a:pt x="9967" y="65996"/>
                      </a:moveTo>
                      <a:cubicBezTo>
                        <a:pt x="11702" y="65996"/>
                        <a:pt x="13140" y="67582"/>
                        <a:pt x="13140" y="69466"/>
                      </a:cubicBezTo>
                      <a:lnTo>
                        <a:pt x="13140" y="72441"/>
                      </a:lnTo>
                      <a:cubicBezTo>
                        <a:pt x="13140" y="74375"/>
                        <a:pt x="11702" y="75912"/>
                        <a:pt x="9967" y="75912"/>
                      </a:cubicBezTo>
                      <a:lnTo>
                        <a:pt x="4562" y="75912"/>
                      </a:lnTo>
                      <a:cubicBezTo>
                        <a:pt x="2827" y="75912"/>
                        <a:pt x="1389" y="74375"/>
                        <a:pt x="1389" y="72441"/>
                      </a:cubicBezTo>
                      <a:lnTo>
                        <a:pt x="1389" y="69466"/>
                      </a:lnTo>
                      <a:cubicBezTo>
                        <a:pt x="1389" y="67582"/>
                        <a:pt x="2827" y="65996"/>
                        <a:pt x="4562" y="65996"/>
                      </a:cubicBezTo>
                      <a:close/>
                      <a:moveTo>
                        <a:pt x="9967" y="79978"/>
                      </a:moveTo>
                      <a:cubicBezTo>
                        <a:pt x="11702" y="79978"/>
                        <a:pt x="13140" y="81515"/>
                        <a:pt x="13140" y="83449"/>
                      </a:cubicBezTo>
                      <a:lnTo>
                        <a:pt x="13140" y="86424"/>
                      </a:lnTo>
                      <a:cubicBezTo>
                        <a:pt x="13140" y="88308"/>
                        <a:pt x="11702" y="89895"/>
                        <a:pt x="9967" y="89895"/>
                      </a:cubicBezTo>
                      <a:lnTo>
                        <a:pt x="4562" y="89895"/>
                      </a:lnTo>
                      <a:cubicBezTo>
                        <a:pt x="2827" y="89895"/>
                        <a:pt x="1389" y="88308"/>
                        <a:pt x="1389" y="86424"/>
                      </a:cubicBezTo>
                      <a:lnTo>
                        <a:pt x="1389" y="83449"/>
                      </a:lnTo>
                      <a:cubicBezTo>
                        <a:pt x="1389" y="81515"/>
                        <a:pt x="2827" y="79978"/>
                        <a:pt x="4562" y="79978"/>
                      </a:cubicBezTo>
                      <a:close/>
                      <a:moveTo>
                        <a:pt x="9967" y="94308"/>
                      </a:moveTo>
                      <a:cubicBezTo>
                        <a:pt x="11702" y="94308"/>
                        <a:pt x="13140" y="95894"/>
                        <a:pt x="13140" y="97779"/>
                      </a:cubicBezTo>
                      <a:lnTo>
                        <a:pt x="13140" y="100803"/>
                      </a:lnTo>
                      <a:cubicBezTo>
                        <a:pt x="13140" y="102687"/>
                        <a:pt x="11702" y="104274"/>
                        <a:pt x="9967" y="104274"/>
                      </a:cubicBezTo>
                      <a:lnTo>
                        <a:pt x="4562" y="104274"/>
                      </a:lnTo>
                      <a:cubicBezTo>
                        <a:pt x="2827" y="104274"/>
                        <a:pt x="1389" y="102687"/>
                        <a:pt x="1389" y="100803"/>
                      </a:cubicBezTo>
                      <a:lnTo>
                        <a:pt x="1389" y="97779"/>
                      </a:lnTo>
                      <a:cubicBezTo>
                        <a:pt x="1389" y="95894"/>
                        <a:pt x="2827" y="94308"/>
                        <a:pt x="4562" y="94308"/>
                      </a:cubicBezTo>
                      <a:close/>
                      <a:moveTo>
                        <a:pt x="9967" y="108290"/>
                      </a:moveTo>
                      <a:cubicBezTo>
                        <a:pt x="11702" y="108290"/>
                        <a:pt x="13140" y="109827"/>
                        <a:pt x="13140" y="111761"/>
                      </a:cubicBezTo>
                      <a:lnTo>
                        <a:pt x="13140" y="114736"/>
                      </a:lnTo>
                      <a:cubicBezTo>
                        <a:pt x="13140" y="116670"/>
                        <a:pt x="11702" y="118207"/>
                        <a:pt x="9967" y="118207"/>
                      </a:cubicBezTo>
                      <a:lnTo>
                        <a:pt x="4562" y="118207"/>
                      </a:lnTo>
                      <a:cubicBezTo>
                        <a:pt x="2827" y="118207"/>
                        <a:pt x="1389" y="116670"/>
                        <a:pt x="1389" y="114736"/>
                      </a:cubicBezTo>
                      <a:lnTo>
                        <a:pt x="1389" y="111761"/>
                      </a:lnTo>
                      <a:cubicBezTo>
                        <a:pt x="1389" y="109827"/>
                        <a:pt x="2827" y="108290"/>
                        <a:pt x="4562" y="108290"/>
                      </a:cubicBezTo>
                      <a:close/>
                      <a:moveTo>
                        <a:pt x="9967" y="122124"/>
                      </a:moveTo>
                      <a:cubicBezTo>
                        <a:pt x="11702" y="122124"/>
                        <a:pt x="13140" y="123661"/>
                        <a:pt x="13140" y="125595"/>
                      </a:cubicBezTo>
                      <a:lnTo>
                        <a:pt x="13140" y="128570"/>
                      </a:lnTo>
                      <a:cubicBezTo>
                        <a:pt x="13140" y="130454"/>
                        <a:pt x="11702" y="132041"/>
                        <a:pt x="9967" y="132041"/>
                      </a:cubicBezTo>
                      <a:lnTo>
                        <a:pt x="4562" y="132041"/>
                      </a:lnTo>
                      <a:cubicBezTo>
                        <a:pt x="2827" y="132041"/>
                        <a:pt x="1389" y="130454"/>
                        <a:pt x="1389" y="128570"/>
                      </a:cubicBezTo>
                      <a:lnTo>
                        <a:pt x="1389" y="125595"/>
                      </a:lnTo>
                      <a:cubicBezTo>
                        <a:pt x="1389" y="123661"/>
                        <a:pt x="2827" y="122124"/>
                        <a:pt x="4562" y="122124"/>
                      </a:cubicBezTo>
                      <a:close/>
                      <a:moveTo>
                        <a:pt x="0" y="0"/>
                      </a:moveTo>
                      <a:lnTo>
                        <a:pt x="0" y="142553"/>
                      </a:lnTo>
                      <a:lnTo>
                        <a:pt x="1389" y="142553"/>
                      </a:lnTo>
                      <a:lnTo>
                        <a:pt x="1389" y="142354"/>
                      </a:lnTo>
                      <a:lnTo>
                        <a:pt x="1389" y="139379"/>
                      </a:lnTo>
                      <a:cubicBezTo>
                        <a:pt x="1389" y="137495"/>
                        <a:pt x="2827" y="135908"/>
                        <a:pt x="4562" y="135908"/>
                      </a:cubicBezTo>
                      <a:lnTo>
                        <a:pt x="9967" y="135908"/>
                      </a:lnTo>
                      <a:cubicBezTo>
                        <a:pt x="11702" y="135908"/>
                        <a:pt x="13140" y="137495"/>
                        <a:pt x="13140" y="139379"/>
                      </a:cubicBezTo>
                      <a:lnTo>
                        <a:pt x="13140" y="142354"/>
                      </a:lnTo>
                      <a:lnTo>
                        <a:pt x="13140" y="142553"/>
                      </a:lnTo>
                      <a:lnTo>
                        <a:pt x="19189" y="142553"/>
                      </a:lnTo>
                      <a:lnTo>
                        <a:pt x="19189" y="0"/>
                      </a:lnTo>
                      <a:lnTo>
                        <a:pt x="13140" y="0"/>
                      </a:lnTo>
                      <a:lnTo>
                        <a:pt x="13140" y="744"/>
                      </a:lnTo>
                      <a:cubicBezTo>
                        <a:pt x="13140" y="2678"/>
                        <a:pt x="11702" y="4215"/>
                        <a:pt x="9967" y="4215"/>
                      </a:cubicBezTo>
                      <a:lnTo>
                        <a:pt x="4562" y="4215"/>
                      </a:lnTo>
                      <a:cubicBezTo>
                        <a:pt x="2827" y="4215"/>
                        <a:pt x="1389" y="2678"/>
                        <a:pt x="1389" y="744"/>
                      </a:cubicBezTo>
                      <a:lnTo>
                        <a:pt x="13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516275" y="2581429"/>
                  <a:ext cx="8116800" cy="123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41" name="Google Shape;741;p17"/>
              <p:cNvGrpSpPr/>
              <p:nvPr/>
            </p:nvGrpSpPr>
            <p:grpSpPr>
              <a:xfrm>
                <a:off x="4571922" y="3652701"/>
                <a:ext cx="4058637" cy="297954"/>
                <a:chOff x="513531" y="2581429"/>
                <a:chExt cx="8120523" cy="596146"/>
              </a:xfrm>
            </p:grpSpPr>
            <p:sp>
              <p:nvSpPr>
                <p:cNvPr id="742" name="Google Shape;742;p17"/>
                <p:cNvSpPr/>
                <p:nvPr/>
              </p:nvSpPr>
              <p:spPr>
                <a:xfrm rot="5400000">
                  <a:off x="2304679" y="906676"/>
                  <a:ext cx="479750" cy="4062048"/>
                </a:xfrm>
                <a:custGeom>
                  <a:rect b="b" l="l" r="r" t="t"/>
                  <a:pathLst>
                    <a:path extrusionOk="0" h="142553" w="19190">
                      <a:moveTo>
                        <a:pt x="9967" y="8677"/>
                      </a:moveTo>
                      <a:cubicBezTo>
                        <a:pt x="11702" y="8677"/>
                        <a:pt x="13140" y="10214"/>
                        <a:pt x="13140" y="12148"/>
                      </a:cubicBezTo>
                      <a:lnTo>
                        <a:pt x="13140" y="15123"/>
                      </a:lnTo>
                      <a:cubicBezTo>
                        <a:pt x="13140" y="17057"/>
                        <a:pt x="11702" y="18594"/>
                        <a:pt x="9967" y="18594"/>
                      </a:cubicBezTo>
                      <a:lnTo>
                        <a:pt x="4562" y="18594"/>
                      </a:lnTo>
                      <a:cubicBezTo>
                        <a:pt x="2827" y="18594"/>
                        <a:pt x="1389" y="17057"/>
                        <a:pt x="1389" y="15123"/>
                      </a:cubicBezTo>
                      <a:lnTo>
                        <a:pt x="1389" y="12148"/>
                      </a:lnTo>
                      <a:cubicBezTo>
                        <a:pt x="1389" y="10214"/>
                        <a:pt x="2827" y="8677"/>
                        <a:pt x="4562" y="8677"/>
                      </a:cubicBezTo>
                      <a:close/>
                      <a:moveTo>
                        <a:pt x="9967" y="22610"/>
                      </a:moveTo>
                      <a:cubicBezTo>
                        <a:pt x="11702" y="22610"/>
                        <a:pt x="13140" y="24197"/>
                        <a:pt x="13140" y="26081"/>
                      </a:cubicBezTo>
                      <a:lnTo>
                        <a:pt x="13140" y="29056"/>
                      </a:lnTo>
                      <a:cubicBezTo>
                        <a:pt x="13140" y="30990"/>
                        <a:pt x="11702" y="32527"/>
                        <a:pt x="9967" y="32527"/>
                      </a:cubicBezTo>
                      <a:lnTo>
                        <a:pt x="4562" y="32527"/>
                      </a:lnTo>
                      <a:cubicBezTo>
                        <a:pt x="2827" y="32527"/>
                        <a:pt x="1389" y="30990"/>
                        <a:pt x="1389" y="29056"/>
                      </a:cubicBezTo>
                      <a:lnTo>
                        <a:pt x="1389" y="26081"/>
                      </a:lnTo>
                      <a:cubicBezTo>
                        <a:pt x="1389" y="24197"/>
                        <a:pt x="2827" y="22610"/>
                        <a:pt x="4562" y="22610"/>
                      </a:cubicBezTo>
                      <a:close/>
                      <a:moveTo>
                        <a:pt x="9967" y="36989"/>
                      </a:moveTo>
                      <a:cubicBezTo>
                        <a:pt x="11702" y="36989"/>
                        <a:pt x="13140" y="38576"/>
                        <a:pt x="13140" y="40460"/>
                      </a:cubicBezTo>
                      <a:lnTo>
                        <a:pt x="13140" y="43435"/>
                      </a:lnTo>
                      <a:cubicBezTo>
                        <a:pt x="13140" y="45369"/>
                        <a:pt x="11702" y="46906"/>
                        <a:pt x="9967" y="46906"/>
                      </a:cubicBezTo>
                      <a:lnTo>
                        <a:pt x="4562" y="46906"/>
                      </a:lnTo>
                      <a:cubicBezTo>
                        <a:pt x="2827" y="46906"/>
                        <a:pt x="1389" y="45369"/>
                        <a:pt x="1389" y="43435"/>
                      </a:cubicBezTo>
                      <a:lnTo>
                        <a:pt x="1389" y="40460"/>
                      </a:lnTo>
                      <a:cubicBezTo>
                        <a:pt x="1389" y="38576"/>
                        <a:pt x="2827" y="36989"/>
                        <a:pt x="4562" y="36989"/>
                      </a:cubicBezTo>
                      <a:close/>
                      <a:moveTo>
                        <a:pt x="9967" y="50972"/>
                      </a:moveTo>
                      <a:cubicBezTo>
                        <a:pt x="11702" y="50972"/>
                        <a:pt x="13140" y="52509"/>
                        <a:pt x="13140" y="54443"/>
                      </a:cubicBezTo>
                      <a:lnTo>
                        <a:pt x="13140" y="57418"/>
                      </a:lnTo>
                      <a:cubicBezTo>
                        <a:pt x="13140" y="59302"/>
                        <a:pt x="11702" y="60839"/>
                        <a:pt x="9967" y="60839"/>
                      </a:cubicBezTo>
                      <a:lnTo>
                        <a:pt x="4562" y="60839"/>
                      </a:lnTo>
                      <a:cubicBezTo>
                        <a:pt x="2827" y="60839"/>
                        <a:pt x="1389" y="59302"/>
                        <a:pt x="1389" y="57418"/>
                      </a:cubicBezTo>
                      <a:lnTo>
                        <a:pt x="1389" y="54443"/>
                      </a:lnTo>
                      <a:cubicBezTo>
                        <a:pt x="1389" y="52509"/>
                        <a:pt x="2827" y="50972"/>
                        <a:pt x="4562" y="50972"/>
                      </a:cubicBezTo>
                      <a:close/>
                      <a:moveTo>
                        <a:pt x="9967" y="65996"/>
                      </a:moveTo>
                      <a:cubicBezTo>
                        <a:pt x="11702" y="65996"/>
                        <a:pt x="13140" y="67582"/>
                        <a:pt x="13140" y="69466"/>
                      </a:cubicBezTo>
                      <a:lnTo>
                        <a:pt x="13140" y="72441"/>
                      </a:lnTo>
                      <a:cubicBezTo>
                        <a:pt x="13140" y="74375"/>
                        <a:pt x="11702" y="75912"/>
                        <a:pt x="9967" y="75912"/>
                      </a:cubicBezTo>
                      <a:lnTo>
                        <a:pt x="4562" y="75912"/>
                      </a:lnTo>
                      <a:cubicBezTo>
                        <a:pt x="2827" y="75912"/>
                        <a:pt x="1389" y="74375"/>
                        <a:pt x="1389" y="72441"/>
                      </a:cubicBezTo>
                      <a:lnTo>
                        <a:pt x="1389" y="69466"/>
                      </a:lnTo>
                      <a:cubicBezTo>
                        <a:pt x="1389" y="67582"/>
                        <a:pt x="2827" y="65996"/>
                        <a:pt x="4562" y="65996"/>
                      </a:cubicBezTo>
                      <a:close/>
                      <a:moveTo>
                        <a:pt x="9967" y="79978"/>
                      </a:moveTo>
                      <a:cubicBezTo>
                        <a:pt x="11702" y="79978"/>
                        <a:pt x="13140" y="81515"/>
                        <a:pt x="13140" y="83449"/>
                      </a:cubicBezTo>
                      <a:lnTo>
                        <a:pt x="13140" y="86424"/>
                      </a:lnTo>
                      <a:cubicBezTo>
                        <a:pt x="13140" y="88308"/>
                        <a:pt x="11702" y="89895"/>
                        <a:pt x="9967" y="89895"/>
                      </a:cubicBezTo>
                      <a:lnTo>
                        <a:pt x="4562" y="89895"/>
                      </a:lnTo>
                      <a:cubicBezTo>
                        <a:pt x="2827" y="89895"/>
                        <a:pt x="1389" y="88308"/>
                        <a:pt x="1389" y="86424"/>
                      </a:cubicBezTo>
                      <a:lnTo>
                        <a:pt x="1389" y="83449"/>
                      </a:lnTo>
                      <a:cubicBezTo>
                        <a:pt x="1389" y="81515"/>
                        <a:pt x="2827" y="79978"/>
                        <a:pt x="4562" y="79978"/>
                      </a:cubicBezTo>
                      <a:close/>
                      <a:moveTo>
                        <a:pt x="9967" y="94308"/>
                      </a:moveTo>
                      <a:cubicBezTo>
                        <a:pt x="11702" y="94308"/>
                        <a:pt x="13140" y="95894"/>
                        <a:pt x="13140" y="97779"/>
                      </a:cubicBezTo>
                      <a:lnTo>
                        <a:pt x="13140" y="100803"/>
                      </a:lnTo>
                      <a:cubicBezTo>
                        <a:pt x="13140" y="102687"/>
                        <a:pt x="11702" y="104274"/>
                        <a:pt x="9967" y="104274"/>
                      </a:cubicBezTo>
                      <a:lnTo>
                        <a:pt x="4562" y="104274"/>
                      </a:lnTo>
                      <a:cubicBezTo>
                        <a:pt x="2827" y="104274"/>
                        <a:pt x="1389" y="102687"/>
                        <a:pt x="1389" y="100803"/>
                      </a:cubicBezTo>
                      <a:lnTo>
                        <a:pt x="1389" y="97779"/>
                      </a:lnTo>
                      <a:cubicBezTo>
                        <a:pt x="1389" y="95894"/>
                        <a:pt x="2827" y="94308"/>
                        <a:pt x="4562" y="94308"/>
                      </a:cubicBezTo>
                      <a:close/>
                      <a:moveTo>
                        <a:pt x="9967" y="108290"/>
                      </a:moveTo>
                      <a:cubicBezTo>
                        <a:pt x="11702" y="108290"/>
                        <a:pt x="13140" y="109827"/>
                        <a:pt x="13140" y="111761"/>
                      </a:cubicBezTo>
                      <a:lnTo>
                        <a:pt x="13140" y="114736"/>
                      </a:lnTo>
                      <a:cubicBezTo>
                        <a:pt x="13140" y="116670"/>
                        <a:pt x="11702" y="118207"/>
                        <a:pt x="9967" y="118207"/>
                      </a:cubicBezTo>
                      <a:lnTo>
                        <a:pt x="4562" y="118207"/>
                      </a:lnTo>
                      <a:cubicBezTo>
                        <a:pt x="2827" y="118207"/>
                        <a:pt x="1389" y="116670"/>
                        <a:pt x="1389" y="114736"/>
                      </a:cubicBezTo>
                      <a:lnTo>
                        <a:pt x="1389" y="111761"/>
                      </a:lnTo>
                      <a:cubicBezTo>
                        <a:pt x="1389" y="109827"/>
                        <a:pt x="2827" y="108290"/>
                        <a:pt x="4562" y="108290"/>
                      </a:cubicBezTo>
                      <a:close/>
                      <a:moveTo>
                        <a:pt x="9967" y="122124"/>
                      </a:moveTo>
                      <a:cubicBezTo>
                        <a:pt x="11702" y="122124"/>
                        <a:pt x="13140" y="123661"/>
                        <a:pt x="13140" y="125595"/>
                      </a:cubicBezTo>
                      <a:lnTo>
                        <a:pt x="13140" y="128570"/>
                      </a:lnTo>
                      <a:cubicBezTo>
                        <a:pt x="13140" y="130454"/>
                        <a:pt x="11702" y="132041"/>
                        <a:pt x="9967" y="132041"/>
                      </a:cubicBezTo>
                      <a:lnTo>
                        <a:pt x="4562" y="132041"/>
                      </a:lnTo>
                      <a:cubicBezTo>
                        <a:pt x="2827" y="132041"/>
                        <a:pt x="1389" y="130454"/>
                        <a:pt x="1389" y="128570"/>
                      </a:cubicBezTo>
                      <a:lnTo>
                        <a:pt x="1389" y="125595"/>
                      </a:lnTo>
                      <a:cubicBezTo>
                        <a:pt x="1389" y="123661"/>
                        <a:pt x="2827" y="122124"/>
                        <a:pt x="4562" y="122124"/>
                      </a:cubicBezTo>
                      <a:close/>
                      <a:moveTo>
                        <a:pt x="0" y="0"/>
                      </a:moveTo>
                      <a:lnTo>
                        <a:pt x="0" y="142553"/>
                      </a:lnTo>
                      <a:lnTo>
                        <a:pt x="1389" y="142553"/>
                      </a:lnTo>
                      <a:lnTo>
                        <a:pt x="1389" y="142354"/>
                      </a:lnTo>
                      <a:lnTo>
                        <a:pt x="1389" y="139379"/>
                      </a:lnTo>
                      <a:cubicBezTo>
                        <a:pt x="1389" y="137495"/>
                        <a:pt x="2827" y="135908"/>
                        <a:pt x="4562" y="135908"/>
                      </a:cubicBezTo>
                      <a:lnTo>
                        <a:pt x="9967" y="135908"/>
                      </a:lnTo>
                      <a:cubicBezTo>
                        <a:pt x="11702" y="135908"/>
                        <a:pt x="13140" y="137495"/>
                        <a:pt x="13140" y="139379"/>
                      </a:cubicBezTo>
                      <a:lnTo>
                        <a:pt x="13140" y="142354"/>
                      </a:lnTo>
                      <a:lnTo>
                        <a:pt x="13140" y="142553"/>
                      </a:lnTo>
                      <a:lnTo>
                        <a:pt x="19189" y="142553"/>
                      </a:lnTo>
                      <a:lnTo>
                        <a:pt x="19189" y="0"/>
                      </a:lnTo>
                      <a:lnTo>
                        <a:pt x="13140" y="0"/>
                      </a:lnTo>
                      <a:lnTo>
                        <a:pt x="13140" y="744"/>
                      </a:lnTo>
                      <a:cubicBezTo>
                        <a:pt x="13140" y="2678"/>
                        <a:pt x="11702" y="4215"/>
                        <a:pt x="9967" y="4215"/>
                      </a:cubicBezTo>
                      <a:lnTo>
                        <a:pt x="4562" y="4215"/>
                      </a:lnTo>
                      <a:cubicBezTo>
                        <a:pt x="2827" y="4215"/>
                        <a:pt x="1389" y="2678"/>
                        <a:pt x="1389" y="744"/>
                      </a:cubicBezTo>
                      <a:lnTo>
                        <a:pt x="13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3" name="Google Shape;743;p17"/>
                <p:cNvSpPr/>
                <p:nvPr/>
              </p:nvSpPr>
              <p:spPr>
                <a:xfrm rot="5400000">
                  <a:off x="6363154" y="906676"/>
                  <a:ext cx="479750" cy="4062048"/>
                </a:xfrm>
                <a:custGeom>
                  <a:rect b="b" l="l" r="r" t="t"/>
                  <a:pathLst>
                    <a:path extrusionOk="0" h="142553" w="19190">
                      <a:moveTo>
                        <a:pt x="9967" y="8677"/>
                      </a:moveTo>
                      <a:cubicBezTo>
                        <a:pt x="11702" y="8677"/>
                        <a:pt x="13140" y="10214"/>
                        <a:pt x="13140" y="12148"/>
                      </a:cubicBezTo>
                      <a:lnTo>
                        <a:pt x="13140" y="15123"/>
                      </a:lnTo>
                      <a:cubicBezTo>
                        <a:pt x="13140" y="17057"/>
                        <a:pt x="11702" y="18594"/>
                        <a:pt x="9967" y="18594"/>
                      </a:cubicBezTo>
                      <a:lnTo>
                        <a:pt x="4562" y="18594"/>
                      </a:lnTo>
                      <a:cubicBezTo>
                        <a:pt x="2827" y="18594"/>
                        <a:pt x="1389" y="17057"/>
                        <a:pt x="1389" y="15123"/>
                      </a:cubicBezTo>
                      <a:lnTo>
                        <a:pt x="1389" y="12148"/>
                      </a:lnTo>
                      <a:cubicBezTo>
                        <a:pt x="1389" y="10214"/>
                        <a:pt x="2827" y="8677"/>
                        <a:pt x="4562" y="8677"/>
                      </a:cubicBezTo>
                      <a:close/>
                      <a:moveTo>
                        <a:pt x="9967" y="22610"/>
                      </a:moveTo>
                      <a:cubicBezTo>
                        <a:pt x="11702" y="22610"/>
                        <a:pt x="13140" y="24197"/>
                        <a:pt x="13140" y="26081"/>
                      </a:cubicBezTo>
                      <a:lnTo>
                        <a:pt x="13140" y="29056"/>
                      </a:lnTo>
                      <a:cubicBezTo>
                        <a:pt x="13140" y="30990"/>
                        <a:pt x="11702" y="32527"/>
                        <a:pt x="9967" y="32527"/>
                      </a:cubicBezTo>
                      <a:lnTo>
                        <a:pt x="4562" y="32527"/>
                      </a:lnTo>
                      <a:cubicBezTo>
                        <a:pt x="2827" y="32527"/>
                        <a:pt x="1389" y="30990"/>
                        <a:pt x="1389" y="29056"/>
                      </a:cubicBezTo>
                      <a:lnTo>
                        <a:pt x="1389" y="26081"/>
                      </a:lnTo>
                      <a:cubicBezTo>
                        <a:pt x="1389" y="24197"/>
                        <a:pt x="2827" y="22610"/>
                        <a:pt x="4562" y="22610"/>
                      </a:cubicBezTo>
                      <a:close/>
                      <a:moveTo>
                        <a:pt x="9967" y="36989"/>
                      </a:moveTo>
                      <a:cubicBezTo>
                        <a:pt x="11702" y="36989"/>
                        <a:pt x="13140" y="38576"/>
                        <a:pt x="13140" y="40460"/>
                      </a:cubicBezTo>
                      <a:lnTo>
                        <a:pt x="13140" y="43435"/>
                      </a:lnTo>
                      <a:cubicBezTo>
                        <a:pt x="13140" y="45369"/>
                        <a:pt x="11702" y="46906"/>
                        <a:pt x="9967" y="46906"/>
                      </a:cubicBezTo>
                      <a:lnTo>
                        <a:pt x="4562" y="46906"/>
                      </a:lnTo>
                      <a:cubicBezTo>
                        <a:pt x="2827" y="46906"/>
                        <a:pt x="1389" y="45369"/>
                        <a:pt x="1389" y="43435"/>
                      </a:cubicBezTo>
                      <a:lnTo>
                        <a:pt x="1389" y="40460"/>
                      </a:lnTo>
                      <a:cubicBezTo>
                        <a:pt x="1389" y="38576"/>
                        <a:pt x="2827" y="36989"/>
                        <a:pt x="4562" y="36989"/>
                      </a:cubicBezTo>
                      <a:close/>
                      <a:moveTo>
                        <a:pt x="9967" y="50972"/>
                      </a:moveTo>
                      <a:cubicBezTo>
                        <a:pt x="11702" y="50972"/>
                        <a:pt x="13140" y="52509"/>
                        <a:pt x="13140" y="54443"/>
                      </a:cubicBezTo>
                      <a:lnTo>
                        <a:pt x="13140" y="57418"/>
                      </a:lnTo>
                      <a:cubicBezTo>
                        <a:pt x="13140" y="59302"/>
                        <a:pt x="11702" y="60839"/>
                        <a:pt x="9967" y="60839"/>
                      </a:cubicBezTo>
                      <a:lnTo>
                        <a:pt x="4562" y="60839"/>
                      </a:lnTo>
                      <a:cubicBezTo>
                        <a:pt x="2827" y="60839"/>
                        <a:pt x="1389" y="59302"/>
                        <a:pt x="1389" y="57418"/>
                      </a:cubicBezTo>
                      <a:lnTo>
                        <a:pt x="1389" y="54443"/>
                      </a:lnTo>
                      <a:cubicBezTo>
                        <a:pt x="1389" y="52509"/>
                        <a:pt x="2827" y="50972"/>
                        <a:pt x="4562" y="50972"/>
                      </a:cubicBezTo>
                      <a:close/>
                      <a:moveTo>
                        <a:pt x="9967" y="65996"/>
                      </a:moveTo>
                      <a:cubicBezTo>
                        <a:pt x="11702" y="65996"/>
                        <a:pt x="13140" y="67582"/>
                        <a:pt x="13140" y="69466"/>
                      </a:cubicBezTo>
                      <a:lnTo>
                        <a:pt x="13140" y="72441"/>
                      </a:lnTo>
                      <a:cubicBezTo>
                        <a:pt x="13140" y="74375"/>
                        <a:pt x="11702" y="75912"/>
                        <a:pt x="9967" y="75912"/>
                      </a:cubicBezTo>
                      <a:lnTo>
                        <a:pt x="4562" y="75912"/>
                      </a:lnTo>
                      <a:cubicBezTo>
                        <a:pt x="2827" y="75912"/>
                        <a:pt x="1389" y="74375"/>
                        <a:pt x="1389" y="72441"/>
                      </a:cubicBezTo>
                      <a:lnTo>
                        <a:pt x="1389" y="69466"/>
                      </a:lnTo>
                      <a:cubicBezTo>
                        <a:pt x="1389" y="67582"/>
                        <a:pt x="2827" y="65996"/>
                        <a:pt x="4562" y="65996"/>
                      </a:cubicBezTo>
                      <a:close/>
                      <a:moveTo>
                        <a:pt x="9967" y="79978"/>
                      </a:moveTo>
                      <a:cubicBezTo>
                        <a:pt x="11702" y="79978"/>
                        <a:pt x="13140" y="81515"/>
                        <a:pt x="13140" y="83449"/>
                      </a:cubicBezTo>
                      <a:lnTo>
                        <a:pt x="13140" y="86424"/>
                      </a:lnTo>
                      <a:cubicBezTo>
                        <a:pt x="13140" y="88308"/>
                        <a:pt x="11702" y="89895"/>
                        <a:pt x="9967" y="89895"/>
                      </a:cubicBezTo>
                      <a:lnTo>
                        <a:pt x="4562" y="89895"/>
                      </a:lnTo>
                      <a:cubicBezTo>
                        <a:pt x="2827" y="89895"/>
                        <a:pt x="1389" y="88308"/>
                        <a:pt x="1389" y="86424"/>
                      </a:cubicBezTo>
                      <a:lnTo>
                        <a:pt x="1389" y="83449"/>
                      </a:lnTo>
                      <a:cubicBezTo>
                        <a:pt x="1389" y="81515"/>
                        <a:pt x="2827" y="79978"/>
                        <a:pt x="4562" y="79978"/>
                      </a:cubicBezTo>
                      <a:close/>
                      <a:moveTo>
                        <a:pt x="9967" y="94308"/>
                      </a:moveTo>
                      <a:cubicBezTo>
                        <a:pt x="11702" y="94308"/>
                        <a:pt x="13140" y="95894"/>
                        <a:pt x="13140" y="97779"/>
                      </a:cubicBezTo>
                      <a:lnTo>
                        <a:pt x="13140" y="100803"/>
                      </a:lnTo>
                      <a:cubicBezTo>
                        <a:pt x="13140" y="102687"/>
                        <a:pt x="11702" y="104274"/>
                        <a:pt x="9967" y="104274"/>
                      </a:cubicBezTo>
                      <a:lnTo>
                        <a:pt x="4562" y="104274"/>
                      </a:lnTo>
                      <a:cubicBezTo>
                        <a:pt x="2827" y="104274"/>
                        <a:pt x="1389" y="102687"/>
                        <a:pt x="1389" y="100803"/>
                      </a:cubicBezTo>
                      <a:lnTo>
                        <a:pt x="1389" y="97779"/>
                      </a:lnTo>
                      <a:cubicBezTo>
                        <a:pt x="1389" y="95894"/>
                        <a:pt x="2827" y="94308"/>
                        <a:pt x="4562" y="94308"/>
                      </a:cubicBezTo>
                      <a:close/>
                      <a:moveTo>
                        <a:pt x="9967" y="108290"/>
                      </a:moveTo>
                      <a:cubicBezTo>
                        <a:pt x="11702" y="108290"/>
                        <a:pt x="13140" y="109827"/>
                        <a:pt x="13140" y="111761"/>
                      </a:cubicBezTo>
                      <a:lnTo>
                        <a:pt x="13140" y="114736"/>
                      </a:lnTo>
                      <a:cubicBezTo>
                        <a:pt x="13140" y="116670"/>
                        <a:pt x="11702" y="118207"/>
                        <a:pt x="9967" y="118207"/>
                      </a:cubicBezTo>
                      <a:lnTo>
                        <a:pt x="4562" y="118207"/>
                      </a:lnTo>
                      <a:cubicBezTo>
                        <a:pt x="2827" y="118207"/>
                        <a:pt x="1389" y="116670"/>
                        <a:pt x="1389" y="114736"/>
                      </a:cubicBezTo>
                      <a:lnTo>
                        <a:pt x="1389" y="111761"/>
                      </a:lnTo>
                      <a:cubicBezTo>
                        <a:pt x="1389" y="109827"/>
                        <a:pt x="2827" y="108290"/>
                        <a:pt x="4562" y="108290"/>
                      </a:cubicBezTo>
                      <a:close/>
                      <a:moveTo>
                        <a:pt x="9967" y="122124"/>
                      </a:moveTo>
                      <a:cubicBezTo>
                        <a:pt x="11702" y="122124"/>
                        <a:pt x="13140" y="123661"/>
                        <a:pt x="13140" y="125595"/>
                      </a:cubicBezTo>
                      <a:lnTo>
                        <a:pt x="13140" y="128570"/>
                      </a:lnTo>
                      <a:cubicBezTo>
                        <a:pt x="13140" y="130454"/>
                        <a:pt x="11702" y="132041"/>
                        <a:pt x="9967" y="132041"/>
                      </a:cubicBezTo>
                      <a:lnTo>
                        <a:pt x="4562" y="132041"/>
                      </a:lnTo>
                      <a:cubicBezTo>
                        <a:pt x="2827" y="132041"/>
                        <a:pt x="1389" y="130454"/>
                        <a:pt x="1389" y="128570"/>
                      </a:cubicBezTo>
                      <a:lnTo>
                        <a:pt x="1389" y="125595"/>
                      </a:lnTo>
                      <a:cubicBezTo>
                        <a:pt x="1389" y="123661"/>
                        <a:pt x="2827" y="122124"/>
                        <a:pt x="4562" y="122124"/>
                      </a:cubicBezTo>
                      <a:close/>
                      <a:moveTo>
                        <a:pt x="0" y="0"/>
                      </a:moveTo>
                      <a:lnTo>
                        <a:pt x="0" y="142553"/>
                      </a:lnTo>
                      <a:lnTo>
                        <a:pt x="1389" y="142553"/>
                      </a:lnTo>
                      <a:lnTo>
                        <a:pt x="1389" y="142354"/>
                      </a:lnTo>
                      <a:lnTo>
                        <a:pt x="1389" y="139379"/>
                      </a:lnTo>
                      <a:cubicBezTo>
                        <a:pt x="1389" y="137495"/>
                        <a:pt x="2827" y="135908"/>
                        <a:pt x="4562" y="135908"/>
                      </a:cubicBezTo>
                      <a:lnTo>
                        <a:pt x="9967" y="135908"/>
                      </a:lnTo>
                      <a:cubicBezTo>
                        <a:pt x="11702" y="135908"/>
                        <a:pt x="13140" y="137495"/>
                        <a:pt x="13140" y="139379"/>
                      </a:cubicBezTo>
                      <a:lnTo>
                        <a:pt x="13140" y="142354"/>
                      </a:lnTo>
                      <a:lnTo>
                        <a:pt x="13140" y="142553"/>
                      </a:lnTo>
                      <a:lnTo>
                        <a:pt x="19189" y="142553"/>
                      </a:lnTo>
                      <a:lnTo>
                        <a:pt x="19189" y="0"/>
                      </a:lnTo>
                      <a:lnTo>
                        <a:pt x="13140" y="0"/>
                      </a:lnTo>
                      <a:lnTo>
                        <a:pt x="13140" y="744"/>
                      </a:lnTo>
                      <a:cubicBezTo>
                        <a:pt x="13140" y="2678"/>
                        <a:pt x="11702" y="4215"/>
                        <a:pt x="9967" y="4215"/>
                      </a:cubicBezTo>
                      <a:lnTo>
                        <a:pt x="4562" y="4215"/>
                      </a:lnTo>
                      <a:cubicBezTo>
                        <a:pt x="2827" y="4215"/>
                        <a:pt x="1389" y="2678"/>
                        <a:pt x="1389" y="744"/>
                      </a:cubicBezTo>
                      <a:lnTo>
                        <a:pt x="13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4" name="Google Shape;744;p17"/>
                <p:cNvSpPr/>
                <p:nvPr/>
              </p:nvSpPr>
              <p:spPr>
                <a:xfrm>
                  <a:off x="516275" y="2581429"/>
                  <a:ext cx="8116800" cy="123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45" name="Google Shape;745;p17"/>
              <p:cNvGrpSpPr/>
              <p:nvPr/>
            </p:nvGrpSpPr>
            <p:grpSpPr>
              <a:xfrm>
                <a:off x="513447" y="2574951"/>
                <a:ext cx="8117103" cy="1375704"/>
                <a:chOff x="513447" y="2574951"/>
                <a:chExt cx="8117103" cy="1375704"/>
              </a:xfrm>
            </p:grpSpPr>
            <p:grpSp>
              <p:nvGrpSpPr>
                <p:cNvPr id="746" name="Google Shape;746;p17"/>
                <p:cNvGrpSpPr/>
                <p:nvPr/>
              </p:nvGrpSpPr>
              <p:grpSpPr>
                <a:xfrm>
                  <a:off x="513534" y="2574951"/>
                  <a:ext cx="4058637" cy="297954"/>
                  <a:chOff x="513531" y="2581429"/>
                  <a:chExt cx="8120523" cy="596146"/>
                </a:xfrm>
              </p:grpSpPr>
              <p:sp>
                <p:nvSpPr>
                  <p:cNvPr id="747" name="Google Shape;747;p17"/>
                  <p:cNvSpPr/>
                  <p:nvPr/>
                </p:nvSpPr>
                <p:spPr>
                  <a:xfrm rot="5400000">
                    <a:off x="2304679" y="906676"/>
                    <a:ext cx="479750" cy="4062048"/>
                  </a:xfrm>
                  <a:custGeom>
                    <a:rect b="b" l="l" r="r" t="t"/>
                    <a:pathLst>
                      <a:path extrusionOk="0" h="142553" w="19190">
                        <a:moveTo>
                          <a:pt x="9967" y="8677"/>
                        </a:moveTo>
                        <a:cubicBezTo>
                          <a:pt x="11702" y="8677"/>
                          <a:pt x="13140" y="10214"/>
                          <a:pt x="13140" y="12148"/>
                        </a:cubicBezTo>
                        <a:lnTo>
                          <a:pt x="13140" y="15123"/>
                        </a:lnTo>
                        <a:cubicBezTo>
                          <a:pt x="13140" y="17057"/>
                          <a:pt x="11702" y="18594"/>
                          <a:pt x="9967" y="18594"/>
                        </a:cubicBezTo>
                        <a:lnTo>
                          <a:pt x="4562" y="18594"/>
                        </a:lnTo>
                        <a:cubicBezTo>
                          <a:pt x="2827" y="18594"/>
                          <a:pt x="1389" y="17057"/>
                          <a:pt x="1389" y="15123"/>
                        </a:cubicBezTo>
                        <a:lnTo>
                          <a:pt x="1389" y="12148"/>
                        </a:lnTo>
                        <a:cubicBezTo>
                          <a:pt x="1389" y="10214"/>
                          <a:pt x="2827" y="8677"/>
                          <a:pt x="4562" y="8677"/>
                        </a:cubicBezTo>
                        <a:close/>
                        <a:moveTo>
                          <a:pt x="9967" y="22610"/>
                        </a:moveTo>
                        <a:cubicBezTo>
                          <a:pt x="11702" y="22610"/>
                          <a:pt x="13140" y="24197"/>
                          <a:pt x="13140" y="26081"/>
                        </a:cubicBezTo>
                        <a:lnTo>
                          <a:pt x="13140" y="29056"/>
                        </a:lnTo>
                        <a:cubicBezTo>
                          <a:pt x="13140" y="30990"/>
                          <a:pt x="11702" y="32527"/>
                          <a:pt x="9967" y="32527"/>
                        </a:cubicBezTo>
                        <a:lnTo>
                          <a:pt x="4562" y="32527"/>
                        </a:lnTo>
                        <a:cubicBezTo>
                          <a:pt x="2827" y="32527"/>
                          <a:pt x="1389" y="30990"/>
                          <a:pt x="1389" y="29056"/>
                        </a:cubicBezTo>
                        <a:lnTo>
                          <a:pt x="1389" y="26081"/>
                        </a:lnTo>
                        <a:cubicBezTo>
                          <a:pt x="1389" y="24197"/>
                          <a:pt x="2827" y="22610"/>
                          <a:pt x="4562" y="22610"/>
                        </a:cubicBezTo>
                        <a:close/>
                        <a:moveTo>
                          <a:pt x="9967" y="36989"/>
                        </a:moveTo>
                        <a:cubicBezTo>
                          <a:pt x="11702" y="36989"/>
                          <a:pt x="13140" y="38576"/>
                          <a:pt x="13140" y="40460"/>
                        </a:cubicBezTo>
                        <a:lnTo>
                          <a:pt x="13140" y="43435"/>
                        </a:lnTo>
                        <a:cubicBezTo>
                          <a:pt x="13140" y="45369"/>
                          <a:pt x="11702" y="46906"/>
                          <a:pt x="9967" y="46906"/>
                        </a:cubicBezTo>
                        <a:lnTo>
                          <a:pt x="4562" y="46906"/>
                        </a:lnTo>
                        <a:cubicBezTo>
                          <a:pt x="2827" y="46906"/>
                          <a:pt x="1389" y="45369"/>
                          <a:pt x="1389" y="43435"/>
                        </a:cubicBezTo>
                        <a:lnTo>
                          <a:pt x="1389" y="40460"/>
                        </a:lnTo>
                        <a:cubicBezTo>
                          <a:pt x="1389" y="38576"/>
                          <a:pt x="2827" y="36989"/>
                          <a:pt x="4562" y="36989"/>
                        </a:cubicBezTo>
                        <a:close/>
                        <a:moveTo>
                          <a:pt x="9967" y="50972"/>
                        </a:moveTo>
                        <a:cubicBezTo>
                          <a:pt x="11702" y="50972"/>
                          <a:pt x="13140" y="52509"/>
                          <a:pt x="13140" y="54443"/>
                        </a:cubicBezTo>
                        <a:lnTo>
                          <a:pt x="13140" y="57418"/>
                        </a:lnTo>
                        <a:cubicBezTo>
                          <a:pt x="13140" y="59302"/>
                          <a:pt x="11702" y="60839"/>
                          <a:pt x="9967" y="60839"/>
                        </a:cubicBezTo>
                        <a:lnTo>
                          <a:pt x="4562" y="60839"/>
                        </a:lnTo>
                        <a:cubicBezTo>
                          <a:pt x="2827" y="60839"/>
                          <a:pt x="1389" y="59302"/>
                          <a:pt x="1389" y="57418"/>
                        </a:cubicBezTo>
                        <a:lnTo>
                          <a:pt x="1389" y="54443"/>
                        </a:lnTo>
                        <a:cubicBezTo>
                          <a:pt x="1389" y="52509"/>
                          <a:pt x="2827" y="50972"/>
                          <a:pt x="4562" y="50972"/>
                        </a:cubicBezTo>
                        <a:close/>
                        <a:moveTo>
                          <a:pt x="9967" y="65996"/>
                        </a:moveTo>
                        <a:cubicBezTo>
                          <a:pt x="11702" y="65996"/>
                          <a:pt x="13140" y="67582"/>
                          <a:pt x="13140" y="69466"/>
                        </a:cubicBezTo>
                        <a:lnTo>
                          <a:pt x="13140" y="72441"/>
                        </a:lnTo>
                        <a:cubicBezTo>
                          <a:pt x="13140" y="74375"/>
                          <a:pt x="11702" y="75912"/>
                          <a:pt x="9967" y="75912"/>
                        </a:cubicBezTo>
                        <a:lnTo>
                          <a:pt x="4562" y="75912"/>
                        </a:lnTo>
                        <a:cubicBezTo>
                          <a:pt x="2827" y="75912"/>
                          <a:pt x="1389" y="74375"/>
                          <a:pt x="1389" y="72441"/>
                        </a:cubicBezTo>
                        <a:lnTo>
                          <a:pt x="1389" y="69466"/>
                        </a:lnTo>
                        <a:cubicBezTo>
                          <a:pt x="1389" y="67582"/>
                          <a:pt x="2827" y="65996"/>
                          <a:pt x="4562" y="65996"/>
                        </a:cubicBezTo>
                        <a:close/>
                        <a:moveTo>
                          <a:pt x="9967" y="79978"/>
                        </a:moveTo>
                        <a:cubicBezTo>
                          <a:pt x="11702" y="79978"/>
                          <a:pt x="13140" y="81515"/>
                          <a:pt x="13140" y="83449"/>
                        </a:cubicBezTo>
                        <a:lnTo>
                          <a:pt x="13140" y="86424"/>
                        </a:lnTo>
                        <a:cubicBezTo>
                          <a:pt x="13140" y="88308"/>
                          <a:pt x="11702" y="89895"/>
                          <a:pt x="9967" y="89895"/>
                        </a:cubicBezTo>
                        <a:lnTo>
                          <a:pt x="4562" y="89895"/>
                        </a:lnTo>
                        <a:cubicBezTo>
                          <a:pt x="2827" y="89895"/>
                          <a:pt x="1389" y="88308"/>
                          <a:pt x="1389" y="86424"/>
                        </a:cubicBezTo>
                        <a:lnTo>
                          <a:pt x="1389" y="83449"/>
                        </a:lnTo>
                        <a:cubicBezTo>
                          <a:pt x="1389" y="81515"/>
                          <a:pt x="2827" y="79978"/>
                          <a:pt x="4562" y="79978"/>
                        </a:cubicBezTo>
                        <a:close/>
                        <a:moveTo>
                          <a:pt x="9967" y="94308"/>
                        </a:moveTo>
                        <a:cubicBezTo>
                          <a:pt x="11702" y="94308"/>
                          <a:pt x="13140" y="95894"/>
                          <a:pt x="13140" y="97779"/>
                        </a:cubicBezTo>
                        <a:lnTo>
                          <a:pt x="13140" y="100803"/>
                        </a:lnTo>
                        <a:cubicBezTo>
                          <a:pt x="13140" y="102687"/>
                          <a:pt x="11702" y="104274"/>
                          <a:pt x="9967" y="104274"/>
                        </a:cubicBezTo>
                        <a:lnTo>
                          <a:pt x="4562" y="104274"/>
                        </a:lnTo>
                        <a:cubicBezTo>
                          <a:pt x="2827" y="104274"/>
                          <a:pt x="1389" y="102687"/>
                          <a:pt x="1389" y="100803"/>
                        </a:cubicBezTo>
                        <a:lnTo>
                          <a:pt x="1389" y="97779"/>
                        </a:lnTo>
                        <a:cubicBezTo>
                          <a:pt x="1389" y="95894"/>
                          <a:pt x="2827" y="94308"/>
                          <a:pt x="4562" y="94308"/>
                        </a:cubicBezTo>
                        <a:close/>
                        <a:moveTo>
                          <a:pt x="9967" y="108290"/>
                        </a:moveTo>
                        <a:cubicBezTo>
                          <a:pt x="11702" y="108290"/>
                          <a:pt x="13140" y="109827"/>
                          <a:pt x="13140" y="111761"/>
                        </a:cubicBezTo>
                        <a:lnTo>
                          <a:pt x="13140" y="114736"/>
                        </a:lnTo>
                        <a:cubicBezTo>
                          <a:pt x="13140" y="116670"/>
                          <a:pt x="11702" y="118207"/>
                          <a:pt x="9967" y="118207"/>
                        </a:cubicBezTo>
                        <a:lnTo>
                          <a:pt x="4562" y="118207"/>
                        </a:lnTo>
                        <a:cubicBezTo>
                          <a:pt x="2827" y="118207"/>
                          <a:pt x="1389" y="116670"/>
                          <a:pt x="1389" y="114736"/>
                        </a:cubicBezTo>
                        <a:lnTo>
                          <a:pt x="1389" y="111761"/>
                        </a:lnTo>
                        <a:cubicBezTo>
                          <a:pt x="1389" y="109827"/>
                          <a:pt x="2827" y="108290"/>
                          <a:pt x="4562" y="108290"/>
                        </a:cubicBezTo>
                        <a:close/>
                        <a:moveTo>
                          <a:pt x="9967" y="122124"/>
                        </a:moveTo>
                        <a:cubicBezTo>
                          <a:pt x="11702" y="122124"/>
                          <a:pt x="13140" y="123661"/>
                          <a:pt x="13140" y="125595"/>
                        </a:cubicBezTo>
                        <a:lnTo>
                          <a:pt x="13140" y="128570"/>
                        </a:lnTo>
                        <a:cubicBezTo>
                          <a:pt x="13140" y="130454"/>
                          <a:pt x="11702" y="132041"/>
                          <a:pt x="9967" y="132041"/>
                        </a:cubicBezTo>
                        <a:lnTo>
                          <a:pt x="4562" y="132041"/>
                        </a:lnTo>
                        <a:cubicBezTo>
                          <a:pt x="2827" y="132041"/>
                          <a:pt x="1389" y="130454"/>
                          <a:pt x="1389" y="128570"/>
                        </a:cubicBezTo>
                        <a:lnTo>
                          <a:pt x="1389" y="125595"/>
                        </a:lnTo>
                        <a:cubicBezTo>
                          <a:pt x="1389" y="123661"/>
                          <a:pt x="2827" y="122124"/>
                          <a:pt x="4562" y="122124"/>
                        </a:cubicBezTo>
                        <a:close/>
                        <a:moveTo>
                          <a:pt x="0" y="0"/>
                        </a:moveTo>
                        <a:lnTo>
                          <a:pt x="0" y="142553"/>
                        </a:lnTo>
                        <a:lnTo>
                          <a:pt x="1389" y="142553"/>
                        </a:lnTo>
                        <a:lnTo>
                          <a:pt x="1389" y="142354"/>
                        </a:lnTo>
                        <a:lnTo>
                          <a:pt x="1389" y="139379"/>
                        </a:lnTo>
                        <a:cubicBezTo>
                          <a:pt x="1389" y="137495"/>
                          <a:pt x="2827" y="135908"/>
                          <a:pt x="4562" y="135908"/>
                        </a:cubicBezTo>
                        <a:lnTo>
                          <a:pt x="9967" y="135908"/>
                        </a:lnTo>
                        <a:cubicBezTo>
                          <a:pt x="11702" y="135908"/>
                          <a:pt x="13140" y="137495"/>
                          <a:pt x="13140" y="139379"/>
                        </a:cubicBezTo>
                        <a:lnTo>
                          <a:pt x="13140" y="142354"/>
                        </a:lnTo>
                        <a:lnTo>
                          <a:pt x="13140" y="142553"/>
                        </a:lnTo>
                        <a:lnTo>
                          <a:pt x="19189" y="142553"/>
                        </a:lnTo>
                        <a:lnTo>
                          <a:pt x="19189" y="0"/>
                        </a:lnTo>
                        <a:lnTo>
                          <a:pt x="13140" y="0"/>
                        </a:lnTo>
                        <a:lnTo>
                          <a:pt x="13140" y="744"/>
                        </a:lnTo>
                        <a:cubicBezTo>
                          <a:pt x="13140" y="2678"/>
                          <a:pt x="11702" y="4215"/>
                          <a:pt x="9967" y="4215"/>
                        </a:cubicBezTo>
                        <a:lnTo>
                          <a:pt x="4562" y="4215"/>
                        </a:lnTo>
                        <a:cubicBezTo>
                          <a:pt x="2827" y="4215"/>
                          <a:pt x="1389" y="2678"/>
                          <a:pt x="1389" y="744"/>
                        </a:cubicBezTo>
                        <a:lnTo>
                          <a:pt x="13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48" name="Google Shape;748;p17"/>
                  <p:cNvSpPr/>
                  <p:nvPr/>
                </p:nvSpPr>
                <p:spPr>
                  <a:xfrm rot="5400000">
                    <a:off x="6363154" y="906676"/>
                    <a:ext cx="479750" cy="4062048"/>
                  </a:xfrm>
                  <a:custGeom>
                    <a:rect b="b" l="l" r="r" t="t"/>
                    <a:pathLst>
                      <a:path extrusionOk="0" h="142553" w="19190">
                        <a:moveTo>
                          <a:pt x="9967" y="8677"/>
                        </a:moveTo>
                        <a:cubicBezTo>
                          <a:pt x="11702" y="8677"/>
                          <a:pt x="13140" y="10214"/>
                          <a:pt x="13140" y="12148"/>
                        </a:cubicBezTo>
                        <a:lnTo>
                          <a:pt x="13140" y="15123"/>
                        </a:lnTo>
                        <a:cubicBezTo>
                          <a:pt x="13140" y="17057"/>
                          <a:pt x="11702" y="18594"/>
                          <a:pt x="9967" y="18594"/>
                        </a:cubicBezTo>
                        <a:lnTo>
                          <a:pt x="4562" y="18594"/>
                        </a:lnTo>
                        <a:cubicBezTo>
                          <a:pt x="2827" y="18594"/>
                          <a:pt x="1389" y="17057"/>
                          <a:pt x="1389" y="15123"/>
                        </a:cubicBezTo>
                        <a:lnTo>
                          <a:pt x="1389" y="12148"/>
                        </a:lnTo>
                        <a:cubicBezTo>
                          <a:pt x="1389" y="10214"/>
                          <a:pt x="2827" y="8677"/>
                          <a:pt x="4562" y="8677"/>
                        </a:cubicBezTo>
                        <a:close/>
                        <a:moveTo>
                          <a:pt x="9967" y="22610"/>
                        </a:moveTo>
                        <a:cubicBezTo>
                          <a:pt x="11702" y="22610"/>
                          <a:pt x="13140" y="24197"/>
                          <a:pt x="13140" y="26081"/>
                        </a:cubicBezTo>
                        <a:lnTo>
                          <a:pt x="13140" y="29056"/>
                        </a:lnTo>
                        <a:cubicBezTo>
                          <a:pt x="13140" y="30990"/>
                          <a:pt x="11702" y="32527"/>
                          <a:pt x="9967" y="32527"/>
                        </a:cubicBezTo>
                        <a:lnTo>
                          <a:pt x="4562" y="32527"/>
                        </a:lnTo>
                        <a:cubicBezTo>
                          <a:pt x="2827" y="32527"/>
                          <a:pt x="1389" y="30990"/>
                          <a:pt x="1389" y="29056"/>
                        </a:cubicBezTo>
                        <a:lnTo>
                          <a:pt x="1389" y="26081"/>
                        </a:lnTo>
                        <a:cubicBezTo>
                          <a:pt x="1389" y="24197"/>
                          <a:pt x="2827" y="22610"/>
                          <a:pt x="4562" y="22610"/>
                        </a:cubicBezTo>
                        <a:close/>
                        <a:moveTo>
                          <a:pt x="9967" y="36989"/>
                        </a:moveTo>
                        <a:cubicBezTo>
                          <a:pt x="11702" y="36989"/>
                          <a:pt x="13140" y="38576"/>
                          <a:pt x="13140" y="40460"/>
                        </a:cubicBezTo>
                        <a:lnTo>
                          <a:pt x="13140" y="43435"/>
                        </a:lnTo>
                        <a:cubicBezTo>
                          <a:pt x="13140" y="45369"/>
                          <a:pt x="11702" y="46906"/>
                          <a:pt x="9967" y="46906"/>
                        </a:cubicBezTo>
                        <a:lnTo>
                          <a:pt x="4562" y="46906"/>
                        </a:lnTo>
                        <a:cubicBezTo>
                          <a:pt x="2827" y="46906"/>
                          <a:pt x="1389" y="45369"/>
                          <a:pt x="1389" y="43435"/>
                        </a:cubicBezTo>
                        <a:lnTo>
                          <a:pt x="1389" y="40460"/>
                        </a:lnTo>
                        <a:cubicBezTo>
                          <a:pt x="1389" y="38576"/>
                          <a:pt x="2827" y="36989"/>
                          <a:pt x="4562" y="36989"/>
                        </a:cubicBezTo>
                        <a:close/>
                        <a:moveTo>
                          <a:pt x="9967" y="50972"/>
                        </a:moveTo>
                        <a:cubicBezTo>
                          <a:pt x="11702" y="50972"/>
                          <a:pt x="13140" y="52509"/>
                          <a:pt x="13140" y="54443"/>
                        </a:cubicBezTo>
                        <a:lnTo>
                          <a:pt x="13140" y="57418"/>
                        </a:lnTo>
                        <a:cubicBezTo>
                          <a:pt x="13140" y="59302"/>
                          <a:pt x="11702" y="60839"/>
                          <a:pt x="9967" y="60839"/>
                        </a:cubicBezTo>
                        <a:lnTo>
                          <a:pt x="4562" y="60839"/>
                        </a:lnTo>
                        <a:cubicBezTo>
                          <a:pt x="2827" y="60839"/>
                          <a:pt x="1389" y="59302"/>
                          <a:pt x="1389" y="57418"/>
                        </a:cubicBezTo>
                        <a:lnTo>
                          <a:pt x="1389" y="54443"/>
                        </a:lnTo>
                        <a:cubicBezTo>
                          <a:pt x="1389" y="52509"/>
                          <a:pt x="2827" y="50972"/>
                          <a:pt x="4562" y="50972"/>
                        </a:cubicBezTo>
                        <a:close/>
                        <a:moveTo>
                          <a:pt x="9967" y="65996"/>
                        </a:moveTo>
                        <a:cubicBezTo>
                          <a:pt x="11702" y="65996"/>
                          <a:pt x="13140" y="67582"/>
                          <a:pt x="13140" y="69466"/>
                        </a:cubicBezTo>
                        <a:lnTo>
                          <a:pt x="13140" y="72441"/>
                        </a:lnTo>
                        <a:cubicBezTo>
                          <a:pt x="13140" y="74375"/>
                          <a:pt x="11702" y="75912"/>
                          <a:pt x="9967" y="75912"/>
                        </a:cubicBezTo>
                        <a:lnTo>
                          <a:pt x="4562" y="75912"/>
                        </a:lnTo>
                        <a:cubicBezTo>
                          <a:pt x="2827" y="75912"/>
                          <a:pt x="1389" y="74375"/>
                          <a:pt x="1389" y="72441"/>
                        </a:cubicBezTo>
                        <a:lnTo>
                          <a:pt x="1389" y="69466"/>
                        </a:lnTo>
                        <a:cubicBezTo>
                          <a:pt x="1389" y="67582"/>
                          <a:pt x="2827" y="65996"/>
                          <a:pt x="4562" y="65996"/>
                        </a:cubicBezTo>
                        <a:close/>
                        <a:moveTo>
                          <a:pt x="9967" y="79978"/>
                        </a:moveTo>
                        <a:cubicBezTo>
                          <a:pt x="11702" y="79978"/>
                          <a:pt x="13140" y="81515"/>
                          <a:pt x="13140" y="83449"/>
                        </a:cubicBezTo>
                        <a:lnTo>
                          <a:pt x="13140" y="86424"/>
                        </a:lnTo>
                        <a:cubicBezTo>
                          <a:pt x="13140" y="88308"/>
                          <a:pt x="11702" y="89895"/>
                          <a:pt x="9967" y="89895"/>
                        </a:cubicBezTo>
                        <a:lnTo>
                          <a:pt x="4562" y="89895"/>
                        </a:lnTo>
                        <a:cubicBezTo>
                          <a:pt x="2827" y="89895"/>
                          <a:pt x="1389" y="88308"/>
                          <a:pt x="1389" y="86424"/>
                        </a:cubicBezTo>
                        <a:lnTo>
                          <a:pt x="1389" y="83449"/>
                        </a:lnTo>
                        <a:cubicBezTo>
                          <a:pt x="1389" y="81515"/>
                          <a:pt x="2827" y="79978"/>
                          <a:pt x="4562" y="79978"/>
                        </a:cubicBezTo>
                        <a:close/>
                        <a:moveTo>
                          <a:pt x="9967" y="94308"/>
                        </a:moveTo>
                        <a:cubicBezTo>
                          <a:pt x="11702" y="94308"/>
                          <a:pt x="13140" y="95894"/>
                          <a:pt x="13140" y="97779"/>
                        </a:cubicBezTo>
                        <a:lnTo>
                          <a:pt x="13140" y="100803"/>
                        </a:lnTo>
                        <a:cubicBezTo>
                          <a:pt x="13140" y="102687"/>
                          <a:pt x="11702" y="104274"/>
                          <a:pt x="9967" y="104274"/>
                        </a:cubicBezTo>
                        <a:lnTo>
                          <a:pt x="4562" y="104274"/>
                        </a:lnTo>
                        <a:cubicBezTo>
                          <a:pt x="2827" y="104274"/>
                          <a:pt x="1389" y="102687"/>
                          <a:pt x="1389" y="100803"/>
                        </a:cubicBezTo>
                        <a:lnTo>
                          <a:pt x="1389" y="97779"/>
                        </a:lnTo>
                        <a:cubicBezTo>
                          <a:pt x="1389" y="95894"/>
                          <a:pt x="2827" y="94308"/>
                          <a:pt x="4562" y="94308"/>
                        </a:cubicBezTo>
                        <a:close/>
                        <a:moveTo>
                          <a:pt x="9967" y="108290"/>
                        </a:moveTo>
                        <a:cubicBezTo>
                          <a:pt x="11702" y="108290"/>
                          <a:pt x="13140" y="109827"/>
                          <a:pt x="13140" y="111761"/>
                        </a:cubicBezTo>
                        <a:lnTo>
                          <a:pt x="13140" y="114736"/>
                        </a:lnTo>
                        <a:cubicBezTo>
                          <a:pt x="13140" y="116670"/>
                          <a:pt x="11702" y="118207"/>
                          <a:pt x="9967" y="118207"/>
                        </a:cubicBezTo>
                        <a:lnTo>
                          <a:pt x="4562" y="118207"/>
                        </a:lnTo>
                        <a:cubicBezTo>
                          <a:pt x="2827" y="118207"/>
                          <a:pt x="1389" y="116670"/>
                          <a:pt x="1389" y="114736"/>
                        </a:cubicBezTo>
                        <a:lnTo>
                          <a:pt x="1389" y="111761"/>
                        </a:lnTo>
                        <a:cubicBezTo>
                          <a:pt x="1389" y="109827"/>
                          <a:pt x="2827" y="108290"/>
                          <a:pt x="4562" y="108290"/>
                        </a:cubicBezTo>
                        <a:close/>
                        <a:moveTo>
                          <a:pt x="9967" y="122124"/>
                        </a:moveTo>
                        <a:cubicBezTo>
                          <a:pt x="11702" y="122124"/>
                          <a:pt x="13140" y="123661"/>
                          <a:pt x="13140" y="125595"/>
                        </a:cubicBezTo>
                        <a:lnTo>
                          <a:pt x="13140" y="128570"/>
                        </a:lnTo>
                        <a:cubicBezTo>
                          <a:pt x="13140" y="130454"/>
                          <a:pt x="11702" y="132041"/>
                          <a:pt x="9967" y="132041"/>
                        </a:cubicBezTo>
                        <a:lnTo>
                          <a:pt x="4562" y="132041"/>
                        </a:lnTo>
                        <a:cubicBezTo>
                          <a:pt x="2827" y="132041"/>
                          <a:pt x="1389" y="130454"/>
                          <a:pt x="1389" y="128570"/>
                        </a:cubicBezTo>
                        <a:lnTo>
                          <a:pt x="1389" y="125595"/>
                        </a:lnTo>
                        <a:cubicBezTo>
                          <a:pt x="1389" y="123661"/>
                          <a:pt x="2827" y="122124"/>
                          <a:pt x="4562" y="122124"/>
                        </a:cubicBezTo>
                        <a:close/>
                        <a:moveTo>
                          <a:pt x="0" y="0"/>
                        </a:moveTo>
                        <a:lnTo>
                          <a:pt x="0" y="142553"/>
                        </a:lnTo>
                        <a:lnTo>
                          <a:pt x="1389" y="142553"/>
                        </a:lnTo>
                        <a:lnTo>
                          <a:pt x="1389" y="142354"/>
                        </a:lnTo>
                        <a:lnTo>
                          <a:pt x="1389" y="139379"/>
                        </a:lnTo>
                        <a:cubicBezTo>
                          <a:pt x="1389" y="137495"/>
                          <a:pt x="2827" y="135908"/>
                          <a:pt x="4562" y="135908"/>
                        </a:cubicBezTo>
                        <a:lnTo>
                          <a:pt x="9967" y="135908"/>
                        </a:lnTo>
                        <a:cubicBezTo>
                          <a:pt x="11702" y="135908"/>
                          <a:pt x="13140" y="137495"/>
                          <a:pt x="13140" y="139379"/>
                        </a:cubicBezTo>
                        <a:lnTo>
                          <a:pt x="13140" y="142354"/>
                        </a:lnTo>
                        <a:lnTo>
                          <a:pt x="13140" y="142553"/>
                        </a:lnTo>
                        <a:lnTo>
                          <a:pt x="19189" y="142553"/>
                        </a:lnTo>
                        <a:lnTo>
                          <a:pt x="19189" y="0"/>
                        </a:lnTo>
                        <a:lnTo>
                          <a:pt x="13140" y="0"/>
                        </a:lnTo>
                        <a:lnTo>
                          <a:pt x="13140" y="744"/>
                        </a:lnTo>
                        <a:cubicBezTo>
                          <a:pt x="13140" y="2678"/>
                          <a:pt x="11702" y="4215"/>
                          <a:pt x="9967" y="4215"/>
                        </a:cubicBezTo>
                        <a:lnTo>
                          <a:pt x="4562" y="4215"/>
                        </a:lnTo>
                        <a:cubicBezTo>
                          <a:pt x="2827" y="4215"/>
                          <a:pt x="1389" y="2678"/>
                          <a:pt x="1389" y="744"/>
                        </a:cubicBezTo>
                        <a:lnTo>
                          <a:pt x="13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49" name="Google Shape;749;p17"/>
                  <p:cNvSpPr/>
                  <p:nvPr/>
                </p:nvSpPr>
                <p:spPr>
                  <a:xfrm>
                    <a:off x="516275" y="2581429"/>
                    <a:ext cx="8116800" cy="1230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750" name="Google Shape;750;p17"/>
                <p:cNvGrpSpPr/>
                <p:nvPr/>
              </p:nvGrpSpPr>
              <p:grpSpPr>
                <a:xfrm>
                  <a:off x="513447" y="3652701"/>
                  <a:ext cx="4058637" cy="297954"/>
                  <a:chOff x="513531" y="2581429"/>
                  <a:chExt cx="8120523" cy="596146"/>
                </a:xfrm>
              </p:grpSpPr>
              <p:sp>
                <p:nvSpPr>
                  <p:cNvPr id="751" name="Google Shape;751;p17"/>
                  <p:cNvSpPr/>
                  <p:nvPr/>
                </p:nvSpPr>
                <p:spPr>
                  <a:xfrm rot="5400000">
                    <a:off x="2304679" y="906676"/>
                    <a:ext cx="479750" cy="4062048"/>
                  </a:xfrm>
                  <a:custGeom>
                    <a:rect b="b" l="l" r="r" t="t"/>
                    <a:pathLst>
                      <a:path extrusionOk="0" h="142553" w="19190">
                        <a:moveTo>
                          <a:pt x="9967" y="8677"/>
                        </a:moveTo>
                        <a:cubicBezTo>
                          <a:pt x="11702" y="8677"/>
                          <a:pt x="13140" y="10214"/>
                          <a:pt x="13140" y="12148"/>
                        </a:cubicBezTo>
                        <a:lnTo>
                          <a:pt x="13140" y="15123"/>
                        </a:lnTo>
                        <a:cubicBezTo>
                          <a:pt x="13140" y="17057"/>
                          <a:pt x="11702" y="18594"/>
                          <a:pt x="9967" y="18594"/>
                        </a:cubicBezTo>
                        <a:lnTo>
                          <a:pt x="4562" y="18594"/>
                        </a:lnTo>
                        <a:cubicBezTo>
                          <a:pt x="2827" y="18594"/>
                          <a:pt x="1389" y="17057"/>
                          <a:pt x="1389" y="15123"/>
                        </a:cubicBezTo>
                        <a:lnTo>
                          <a:pt x="1389" y="12148"/>
                        </a:lnTo>
                        <a:cubicBezTo>
                          <a:pt x="1389" y="10214"/>
                          <a:pt x="2827" y="8677"/>
                          <a:pt x="4562" y="8677"/>
                        </a:cubicBezTo>
                        <a:close/>
                        <a:moveTo>
                          <a:pt x="9967" y="22610"/>
                        </a:moveTo>
                        <a:cubicBezTo>
                          <a:pt x="11702" y="22610"/>
                          <a:pt x="13140" y="24197"/>
                          <a:pt x="13140" y="26081"/>
                        </a:cubicBezTo>
                        <a:lnTo>
                          <a:pt x="13140" y="29056"/>
                        </a:lnTo>
                        <a:cubicBezTo>
                          <a:pt x="13140" y="30990"/>
                          <a:pt x="11702" y="32527"/>
                          <a:pt x="9967" y="32527"/>
                        </a:cubicBezTo>
                        <a:lnTo>
                          <a:pt x="4562" y="32527"/>
                        </a:lnTo>
                        <a:cubicBezTo>
                          <a:pt x="2827" y="32527"/>
                          <a:pt x="1389" y="30990"/>
                          <a:pt x="1389" y="29056"/>
                        </a:cubicBezTo>
                        <a:lnTo>
                          <a:pt x="1389" y="26081"/>
                        </a:lnTo>
                        <a:cubicBezTo>
                          <a:pt x="1389" y="24197"/>
                          <a:pt x="2827" y="22610"/>
                          <a:pt x="4562" y="22610"/>
                        </a:cubicBezTo>
                        <a:close/>
                        <a:moveTo>
                          <a:pt x="9967" y="36989"/>
                        </a:moveTo>
                        <a:cubicBezTo>
                          <a:pt x="11702" y="36989"/>
                          <a:pt x="13140" y="38576"/>
                          <a:pt x="13140" y="40460"/>
                        </a:cubicBezTo>
                        <a:lnTo>
                          <a:pt x="13140" y="43435"/>
                        </a:lnTo>
                        <a:cubicBezTo>
                          <a:pt x="13140" y="45369"/>
                          <a:pt x="11702" y="46906"/>
                          <a:pt x="9967" y="46906"/>
                        </a:cubicBezTo>
                        <a:lnTo>
                          <a:pt x="4562" y="46906"/>
                        </a:lnTo>
                        <a:cubicBezTo>
                          <a:pt x="2827" y="46906"/>
                          <a:pt x="1389" y="45369"/>
                          <a:pt x="1389" y="43435"/>
                        </a:cubicBezTo>
                        <a:lnTo>
                          <a:pt x="1389" y="40460"/>
                        </a:lnTo>
                        <a:cubicBezTo>
                          <a:pt x="1389" y="38576"/>
                          <a:pt x="2827" y="36989"/>
                          <a:pt x="4562" y="36989"/>
                        </a:cubicBezTo>
                        <a:close/>
                        <a:moveTo>
                          <a:pt x="9967" y="50972"/>
                        </a:moveTo>
                        <a:cubicBezTo>
                          <a:pt x="11702" y="50972"/>
                          <a:pt x="13140" y="52509"/>
                          <a:pt x="13140" y="54443"/>
                        </a:cubicBezTo>
                        <a:lnTo>
                          <a:pt x="13140" y="57418"/>
                        </a:lnTo>
                        <a:cubicBezTo>
                          <a:pt x="13140" y="59302"/>
                          <a:pt x="11702" y="60839"/>
                          <a:pt x="9967" y="60839"/>
                        </a:cubicBezTo>
                        <a:lnTo>
                          <a:pt x="4562" y="60839"/>
                        </a:lnTo>
                        <a:cubicBezTo>
                          <a:pt x="2827" y="60839"/>
                          <a:pt x="1389" y="59302"/>
                          <a:pt x="1389" y="57418"/>
                        </a:cubicBezTo>
                        <a:lnTo>
                          <a:pt x="1389" y="54443"/>
                        </a:lnTo>
                        <a:cubicBezTo>
                          <a:pt x="1389" y="52509"/>
                          <a:pt x="2827" y="50972"/>
                          <a:pt x="4562" y="50972"/>
                        </a:cubicBezTo>
                        <a:close/>
                        <a:moveTo>
                          <a:pt x="9967" y="65996"/>
                        </a:moveTo>
                        <a:cubicBezTo>
                          <a:pt x="11702" y="65996"/>
                          <a:pt x="13140" y="67582"/>
                          <a:pt x="13140" y="69466"/>
                        </a:cubicBezTo>
                        <a:lnTo>
                          <a:pt x="13140" y="72441"/>
                        </a:lnTo>
                        <a:cubicBezTo>
                          <a:pt x="13140" y="74375"/>
                          <a:pt x="11702" y="75912"/>
                          <a:pt x="9967" y="75912"/>
                        </a:cubicBezTo>
                        <a:lnTo>
                          <a:pt x="4562" y="75912"/>
                        </a:lnTo>
                        <a:cubicBezTo>
                          <a:pt x="2827" y="75912"/>
                          <a:pt x="1389" y="74375"/>
                          <a:pt x="1389" y="72441"/>
                        </a:cubicBezTo>
                        <a:lnTo>
                          <a:pt x="1389" y="69466"/>
                        </a:lnTo>
                        <a:cubicBezTo>
                          <a:pt x="1389" y="67582"/>
                          <a:pt x="2827" y="65996"/>
                          <a:pt x="4562" y="65996"/>
                        </a:cubicBezTo>
                        <a:close/>
                        <a:moveTo>
                          <a:pt x="9967" y="79978"/>
                        </a:moveTo>
                        <a:cubicBezTo>
                          <a:pt x="11702" y="79978"/>
                          <a:pt x="13140" y="81515"/>
                          <a:pt x="13140" y="83449"/>
                        </a:cubicBezTo>
                        <a:lnTo>
                          <a:pt x="13140" y="86424"/>
                        </a:lnTo>
                        <a:cubicBezTo>
                          <a:pt x="13140" y="88308"/>
                          <a:pt x="11702" y="89895"/>
                          <a:pt x="9967" y="89895"/>
                        </a:cubicBezTo>
                        <a:lnTo>
                          <a:pt x="4562" y="89895"/>
                        </a:lnTo>
                        <a:cubicBezTo>
                          <a:pt x="2827" y="89895"/>
                          <a:pt x="1389" y="88308"/>
                          <a:pt x="1389" y="86424"/>
                        </a:cubicBezTo>
                        <a:lnTo>
                          <a:pt x="1389" y="83449"/>
                        </a:lnTo>
                        <a:cubicBezTo>
                          <a:pt x="1389" y="81515"/>
                          <a:pt x="2827" y="79978"/>
                          <a:pt x="4562" y="79978"/>
                        </a:cubicBezTo>
                        <a:close/>
                        <a:moveTo>
                          <a:pt x="9967" y="94308"/>
                        </a:moveTo>
                        <a:cubicBezTo>
                          <a:pt x="11702" y="94308"/>
                          <a:pt x="13140" y="95894"/>
                          <a:pt x="13140" y="97779"/>
                        </a:cubicBezTo>
                        <a:lnTo>
                          <a:pt x="13140" y="100803"/>
                        </a:lnTo>
                        <a:cubicBezTo>
                          <a:pt x="13140" y="102687"/>
                          <a:pt x="11702" y="104274"/>
                          <a:pt x="9967" y="104274"/>
                        </a:cubicBezTo>
                        <a:lnTo>
                          <a:pt x="4562" y="104274"/>
                        </a:lnTo>
                        <a:cubicBezTo>
                          <a:pt x="2827" y="104274"/>
                          <a:pt x="1389" y="102687"/>
                          <a:pt x="1389" y="100803"/>
                        </a:cubicBezTo>
                        <a:lnTo>
                          <a:pt x="1389" y="97779"/>
                        </a:lnTo>
                        <a:cubicBezTo>
                          <a:pt x="1389" y="95894"/>
                          <a:pt x="2827" y="94308"/>
                          <a:pt x="4562" y="94308"/>
                        </a:cubicBezTo>
                        <a:close/>
                        <a:moveTo>
                          <a:pt x="9967" y="108290"/>
                        </a:moveTo>
                        <a:cubicBezTo>
                          <a:pt x="11702" y="108290"/>
                          <a:pt x="13140" y="109827"/>
                          <a:pt x="13140" y="111761"/>
                        </a:cubicBezTo>
                        <a:lnTo>
                          <a:pt x="13140" y="114736"/>
                        </a:lnTo>
                        <a:cubicBezTo>
                          <a:pt x="13140" y="116670"/>
                          <a:pt x="11702" y="118207"/>
                          <a:pt x="9967" y="118207"/>
                        </a:cubicBezTo>
                        <a:lnTo>
                          <a:pt x="4562" y="118207"/>
                        </a:lnTo>
                        <a:cubicBezTo>
                          <a:pt x="2827" y="118207"/>
                          <a:pt x="1389" y="116670"/>
                          <a:pt x="1389" y="114736"/>
                        </a:cubicBezTo>
                        <a:lnTo>
                          <a:pt x="1389" y="111761"/>
                        </a:lnTo>
                        <a:cubicBezTo>
                          <a:pt x="1389" y="109827"/>
                          <a:pt x="2827" y="108290"/>
                          <a:pt x="4562" y="108290"/>
                        </a:cubicBezTo>
                        <a:close/>
                        <a:moveTo>
                          <a:pt x="9967" y="122124"/>
                        </a:moveTo>
                        <a:cubicBezTo>
                          <a:pt x="11702" y="122124"/>
                          <a:pt x="13140" y="123661"/>
                          <a:pt x="13140" y="125595"/>
                        </a:cubicBezTo>
                        <a:lnTo>
                          <a:pt x="13140" y="128570"/>
                        </a:lnTo>
                        <a:cubicBezTo>
                          <a:pt x="13140" y="130454"/>
                          <a:pt x="11702" y="132041"/>
                          <a:pt x="9967" y="132041"/>
                        </a:cubicBezTo>
                        <a:lnTo>
                          <a:pt x="4562" y="132041"/>
                        </a:lnTo>
                        <a:cubicBezTo>
                          <a:pt x="2827" y="132041"/>
                          <a:pt x="1389" y="130454"/>
                          <a:pt x="1389" y="128570"/>
                        </a:cubicBezTo>
                        <a:lnTo>
                          <a:pt x="1389" y="125595"/>
                        </a:lnTo>
                        <a:cubicBezTo>
                          <a:pt x="1389" y="123661"/>
                          <a:pt x="2827" y="122124"/>
                          <a:pt x="4562" y="122124"/>
                        </a:cubicBezTo>
                        <a:close/>
                        <a:moveTo>
                          <a:pt x="0" y="0"/>
                        </a:moveTo>
                        <a:lnTo>
                          <a:pt x="0" y="142553"/>
                        </a:lnTo>
                        <a:lnTo>
                          <a:pt x="1389" y="142553"/>
                        </a:lnTo>
                        <a:lnTo>
                          <a:pt x="1389" y="142354"/>
                        </a:lnTo>
                        <a:lnTo>
                          <a:pt x="1389" y="139379"/>
                        </a:lnTo>
                        <a:cubicBezTo>
                          <a:pt x="1389" y="137495"/>
                          <a:pt x="2827" y="135908"/>
                          <a:pt x="4562" y="135908"/>
                        </a:cubicBezTo>
                        <a:lnTo>
                          <a:pt x="9967" y="135908"/>
                        </a:lnTo>
                        <a:cubicBezTo>
                          <a:pt x="11702" y="135908"/>
                          <a:pt x="13140" y="137495"/>
                          <a:pt x="13140" y="139379"/>
                        </a:cubicBezTo>
                        <a:lnTo>
                          <a:pt x="13140" y="142354"/>
                        </a:lnTo>
                        <a:lnTo>
                          <a:pt x="13140" y="142553"/>
                        </a:lnTo>
                        <a:lnTo>
                          <a:pt x="19189" y="142553"/>
                        </a:lnTo>
                        <a:lnTo>
                          <a:pt x="19189" y="0"/>
                        </a:lnTo>
                        <a:lnTo>
                          <a:pt x="13140" y="0"/>
                        </a:lnTo>
                        <a:lnTo>
                          <a:pt x="13140" y="744"/>
                        </a:lnTo>
                        <a:cubicBezTo>
                          <a:pt x="13140" y="2678"/>
                          <a:pt x="11702" y="4215"/>
                          <a:pt x="9967" y="4215"/>
                        </a:cubicBezTo>
                        <a:lnTo>
                          <a:pt x="4562" y="4215"/>
                        </a:lnTo>
                        <a:cubicBezTo>
                          <a:pt x="2827" y="4215"/>
                          <a:pt x="1389" y="2678"/>
                          <a:pt x="1389" y="744"/>
                        </a:cubicBezTo>
                        <a:lnTo>
                          <a:pt x="13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52" name="Google Shape;752;p17"/>
                  <p:cNvSpPr/>
                  <p:nvPr/>
                </p:nvSpPr>
                <p:spPr>
                  <a:xfrm rot="5400000">
                    <a:off x="6363154" y="906676"/>
                    <a:ext cx="479750" cy="4062048"/>
                  </a:xfrm>
                  <a:custGeom>
                    <a:rect b="b" l="l" r="r" t="t"/>
                    <a:pathLst>
                      <a:path extrusionOk="0" h="142553" w="19190">
                        <a:moveTo>
                          <a:pt x="9967" y="8677"/>
                        </a:moveTo>
                        <a:cubicBezTo>
                          <a:pt x="11702" y="8677"/>
                          <a:pt x="13140" y="10214"/>
                          <a:pt x="13140" y="12148"/>
                        </a:cubicBezTo>
                        <a:lnTo>
                          <a:pt x="13140" y="15123"/>
                        </a:lnTo>
                        <a:cubicBezTo>
                          <a:pt x="13140" y="17057"/>
                          <a:pt x="11702" y="18594"/>
                          <a:pt x="9967" y="18594"/>
                        </a:cubicBezTo>
                        <a:lnTo>
                          <a:pt x="4562" y="18594"/>
                        </a:lnTo>
                        <a:cubicBezTo>
                          <a:pt x="2827" y="18594"/>
                          <a:pt x="1389" y="17057"/>
                          <a:pt x="1389" y="15123"/>
                        </a:cubicBezTo>
                        <a:lnTo>
                          <a:pt x="1389" y="12148"/>
                        </a:lnTo>
                        <a:cubicBezTo>
                          <a:pt x="1389" y="10214"/>
                          <a:pt x="2827" y="8677"/>
                          <a:pt x="4562" y="8677"/>
                        </a:cubicBezTo>
                        <a:close/>
                        <a:moveTo>
                          <a:pt x="9967" y="22610"/>
                        </a:moveTo>
                        <a:cubicBezTo>
                          <a:pt x="11702" y="22610"/>
                          <a:pt x="13140" y="24197"/>
                          <a:pt x="13140" y="26081"/>
                        </a:cubicBezTo>
                        <a:lnTo>
                          <a:pt x="13140" y="29056"/>
                        </a:lnTo>
                        <a:cubicBezTo>
                          <a:pt x="13140" y="30990"/>
                          <a:pt x="11702" y="32527"/>
                          <a:pt x="9967" y="32527"/>
                        </a:cubicBezTo>
                        <a:lnTo>
                          <a:pt x="4562" y="32527"/>
                        </a:lnTo>
                        <a:cubicBezTo>
                          <a:pt x="2827" y="32527"/>
                          <a:pt x="1389" y="30990"/>
                          <a:pt x="1389" y="29056"/>
                        </a:cubicBezTo>
                        <a:lnTo>
                          <a:pt x="1389" y="26081"/>
                        </a:lnTo>
                        <a:cubicBezTo>
                          <a:pt x="1389" y="24197"/>
                          <a:pt x="2827" y="22610"/>
                          <a:pt x="4562" y="22610"/>
                        </a:cubicBezTo>
                        <a:close/>
                        <a:moveTo>
                          <a:pt x="9967" y="36989"/>
                        </a:moveTo>
                        <a:cubicBezTo>
                          <a:pt x="11702" y="36989"/>
                          <a:pt x="13140" y="38576"/>
                          <a:pt x="13140" y="40460"/>
                        </a:cubicBezTo>
                        <a:lnTo>
                          <a:pt x="13140" y="43435"/>
                        </a:lnTo>
                        <a:cubicBezTo>
                          <a:pt x="13140" y="45369"/>
                          <a:pt x="11702" y="46906"/>
                          <a:pt x="9967" y="46906"/>
                        </a:cubicBezTo>
                        <a:lnTo>
                          <a:pt x="4562" y="46906"/>
                        </a:lnTo>
                        <a:cubicBezTo>
                          <a:pt x="2827" y="46906"/>
                          <a:pt x="1389" y="45369"/>
                          <a:pt x="1389" y="43435"/>
                        </a:cubicBezTo>
                        <a:lnTo>
                          <a:pt x="1389" y="40460"/>
                        </a:lnTo>
                        <a:cubicBezTo>
                          <a:pt x="1389" y="38576"/>
                          <a:pt x="2827" y="36989"/>
                          <a:pt x="4562" y="36989"/>
                        </a:cubicBezTo>
                        <a:close/>
                        <a:moveTo>
                          <a:pt x="9967" y="50972"/>
                        </a:moveTo>
                        <a:cubicBezTo>
                          <a:pt x="11702" y="50972"/>
                          <a:pt x="13140" y="52509"/>
                          <a:pt x="13140" y="54443"/>
                        </a:cubicBezTo>
                        <a:lnTo>
                          <a:pt x="13140" y="57418"/>
                        </a:lnTo>
                        <a:cubicBezTo>
                          <a:pt x="13140" y="59302"/>
                          <a:pt x="11702" y="60839"/>
                          <a:pt x="9967" y="60839"/>
                        </a:cubicBezTo>
                        <a:lnTo>
                          <a:pt x="4562" y="60839"/>
                        </a:lnTo>
                        <a:cubicBezTo>
                          <a:pt x="2827" y="60839"/>
                          <a:pt x="1389" y="59302"/>
                          <a:pt x="1389" y="57418"/>
                        </a:cubicBezTo>
                        <a:lnTo>
                          <a:pt x="1389" y="54443"/>
                        </a:lnTo>
                        <a:cubicBezTo>
                          <a:pt x="1389" y="52509"/>
                          <a:pt x="2827" y="50972"/>
                          <a:pt x="4562" y="50972"/>
                        </a:cubicBezTo>
                        <a:close/>
                        <a:moveTo>
                          <a:pt x="9967" y="65996"/>
                        </a:moveTo>
                        <a:cubicBezTo>
                          <a:pt x="11702" y="65996"/>
                          <a:pt x="13140" y="67582"/>
                          <a:pt x="13140" y="69466"/>
                        </a:cubicBezTo>
                        <a:lnTo>
                          <a:pt x="13140" y="72441"/>
                        </a:lnTo>
                        <a:cubicBezTo>
                          <a:pt x="13140" y="74375"/>
                          <a:pt x="11702" y="75912"/>
                          <a:pt x="9967" y="75912"/>
                        </a:cubicBezTo>
                        <a:lnTo>
                          <a:pt x="4562" y="75912"/>
                        </a:lnTo>
                        <a:cubicBezTo>
                          <a:pt x="2827" y="75912"/>
                          <a:pt x="1389" y="74375"/>
                          <a:pt x="1389" y="72441"/>
                        </a:cubicBezTo>
                        <a:lnTo>
                          <a:pt x="1389" y="69466"/>
                        </a:lnTo>
                        <a:cubicBezTo>
                          <a:pt x="1389" y="67582"/>
                          <a:pt x="2827" y="65996"/>
                          <a:pt x="4562" y="65996"/>
                        </a:cubicBezTo>
                        <a:close/>
                        <a:moveTo>
                          <a:pt x="9967" y="79978"/>
                        </a:moveTo>
                        <a:cubicBezTo>
                          <a:pt x="11702" y="79978"/>
                          <a:pt x="13140" y="81515"/>
                          <a:pt x="13140" y="83449"/>
                        </a:cubicBezTo>
                        <a:lnTo>
                          <a:pt x="13140" y="86424"/>
                        </a:lnTo>
                        <a:cubicBezTo>
                          <a:pt x="13140" y="88308"/>
                          <a:pt x="11702" y="89895"/>
                          <a:pt x="9967" y="89895"/>
                        </a:cubicBezTo>
                        <a:lnTo>
                          <a:pt x="4562" y="89895"/>
                        </a:lnTo>
                        <a:cubicBezTo>
                          <a:pt x="2827" y="89895"/>
                          <a:pt x="1389" y="88308"/>
                          <a:pt x="1389" y="86424"/>
                        </a:cubicBezTo>
                        <a:lnTo>
                          <a:pt x="1389" y="83449"/>
                        </a:lnTo>
                        <a:cubicBezTo>
                          <a:pt x="1389" y="81515"/>
                          <a:pt x="2827" y="79978"/>
                          <a:pt x="4562" y="79978"/>
                        </a:cubicBezTo>
                        <a:close/>
                        <a:moveTo>
                          <a:pt x="9967" y="94308"/>
                        </a:moveTo>
                        <a:cubicBezTo>
                          <a:pt x="11702" y="94308"/>
                          <a:pt x="13140" y="95894"/>
                          <a:pt x="13140" y="97779"/>
                        </a:cubicBezTo>
                        <a:lnTo>
                          <a:pt x="13140" y="100803"/>
                        </a:lnTo>
                        <a:cubicBezTo>
                          <a:pt x="13140" y="102687"/>
                          <a:pt x="11702" y="104274"/>
                          <a:pt x="9967" y="104274"/>
                        </a:cubicBezTo>
                        <a:lnTo>
                          <a:pt x="4562" y="104274"/>
                        </a:lnTo>
                        <a:cubicBezTo>
                          <a:pt x="2827" y="104274"/>
                          <a:pt x="1389" y="102687"/>
                          <a:pt x="1389" y="100803"/>
                        </a:cubicBezTo>
                        <a:lnTo>
                          <a:pt x="1389" y="97779"/>
                        </a:lnTo>
                        <a:cubicBezTo>
                          <a:pt x="1389" y="95894"/>
                          <a:pt x="2827" y="94308"/>
                          <a:pt x="4562" y="94308"/>
                        </a:cubicBezTo>
                        <a:close/>
                        <a:moveTo>
                          <a:pt x="9967" y="108290"/>
                        </a:moveTo>
                        <a:cubicBezTo>
                          <a:pt x="11702" y="108290"/>
                          <a:pt x="13140" y="109827"/>
                          <a:pt x="13140" y="111761"/>
                        </a:cubicBezTo>
                        <a:lnTo>
                          <a:pt x="13140" y="114736"/>
                        </a:lnTo>
                        <a:cubicBezTo>
                          <a:pt x="13140" y="116670"/>
                          <a:pt x="11702" y="118207"/>
                          <a:pt x="9967" y="118207"/>
                        </a:cubicBezTo>
                        <a:lnTo>
                          <a:pt x="4562" y="118207"/>
                        </a:lnTo>
                        <a:cubicBezTo>
                          <a:pt x="2827" y="118207"/>
                          <a:pt x="1389" y="116670"/>
                          <a:pt x="1389" y="114736"/>
                        </a:cubicBezTo>
                        <a:lnTo>
                          <a:pt x="1389" y="111761"/>
                        </a:lnTo>
                        <a:cubicBezTo>
                          <a:pt x="1389" y="109827"/>
                          <a:pt x="2827" y="108290"/>
                          <a:pt x="4562" y="108290"/>
                        </a:cubicBezTo>
                        <a:close/>
                        <a:moveTo>
                          <a:pt x="9967" y="122124"/>
                        </a:moveTo>
                        <a:cubicBezTo>
                          <a:pt x="11702" y="122124"/>
                          <a:pt x="13140" y="123661"/>
                          <a:pt x="13140" y="125595"/>
                        </a:cubicBezTo>
                        <a:lnTo>
                          <a:pt x="13140" y="128570"/>
                        </a:lnTo>
                        <a:cubicBezTo>
                          <a:pt x="13140" y="130454"/>
                          <a:pt x="11702" y="132041"/>
                          <a:pt x="9967" y="132041"/>
                        </a:cubicBezTo>
                        <a:lnTo>
                          <a:pt x="4562" y="132041"/>
                        </a:lnTo>
                        <a:cubicBezTo>
                          <a:pt x="2827" y="132041"/>
                          <a:pt x="1389" y="130454"/>
                          <a:pt x="1389" y="128570"/>
                        </a:cubicBezTo>
                        <a:lnTo>
                          <a:pt x="1389" y="125595"/>
                        </a:lnTo>
                        <a:cubicBezTo>
                          <a:pt x="1389" y="123661"/>
                          <a:pt x="2827" y="122124"/>
                          <a:pt x="4562" y="122124"/>
                        </a:cubicBezTo>
                        <a:close/>
                        <a:moveTo>
                          <a:pt x="0" y="0"/>
                        </a:moveTo>
                        <a:lnTo>
                          <a:pt x="0" y="142553"/>
                        </a:lnTo>
                        <a:lnTo>
                          <a:pt x="1389" y="142553"/>
                        </a:lnTo>
                        <a:lnTo>
                          <a:pt x="1389" y="142354"/>
                        </a:lnTo>
                        <a:lnTo>
                          <a:pt x="1389" y="139379"/>
                        </a:lnTo>
                        <a:cubicBezTo>
                          <a:pt x="1389" y="137495"/>
                          <a:pt x="2827" y="135908"/>
                          <a:pt x="4562" y="135908"/>
                        </a:cubicBezTo>
                        <a:lnTo>
                          <a:pt x="9967" y="135908"/>
                        </a:lnTo>
                        <a:cubicBezTo>
                          <a:pt x="11702" y="135908"/>
                          <a:pt x="13140" y="137495"/>
                          <a:pt x="13140" y="139379"/>
                        </a:cubicBezTo>
                        <a:lnTo>
                          <a:pt x="13140" y="142354"/>
                        </a:lnTo>
                        <a:lnTo>
                          <a:pt x="13140" y="142553"/>
                        </a:lnTo>
                        <a:lnTo>
                          <a:pt x="19189" y="142553"/>
                        </a:lnTo>
                        <a:lnTo>
                          <a:pt x="19189" y="0"/>
                        </a:lnTo>
                        <a:lnTo>
                          <a:pt x="13140" y="0"/>
                        </a:lnTo>
                        <a:lnTo>
                          <a:pt x="13140" y="744"/>
                        </a:lnTo>
                        <a:cubicBezTo>
                          <a:pt x="13140" y="2678"/>
                          <a:pt x="11702" y="4215"/>
                          <a:pt x="9967" y="4215"/>
                        </a:cubicBezTo>
                        <a:lnTo>
                          <a:pt x="4562" y="4215"/>
                        </a:lnTo>
                        <a:cubicBezTo>
                          <a:pt x="2827" y="4215"/>
                          <a:pt x="1389" y="2678"/>
                          <a:pt x="1389" y="744"/>
                        </a:cubicBezTo>
                        <a:lnTo>
                          <a:pt x="13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53" name="Google Shape;753;p17"/>
                  <p:cNvSpPr/>
                  <p:nvPr/>
                </p:nvSpPr>
                <p:spPr>
                  <a:xfrm>
                    <a:off x="516275" y="2581429"/>
                    <a:ext cx="8116800" cy="1230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754" name="Google Shape;754;p17"/>
                <p:cNvSpPr/>
                <p:nvPr/>
              </p:nvSpPr>
              <p:spPr>
                <a:xfrm>
                  <a:off x="513750" y="2858925"/>
                  <a:ext cx="8116800" cy="8325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755" name="Google Shape;755;p17"/>
            <p:cNvSpPr/>
            <p:nvPr/>
          </p:nvSpPr>
          <p:spPr>
            <a:xfrm>
              <a:off x="1531373" y="2496345"/>
              <a:ext cx="722400" cy="72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637657" y="2496345"/>
              <a:ext cx="722400" cy="72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3318804" y="2496345"/>
              <a:ext cx="722400" cy="72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2425088" y="2496345"/>
              <a:ext cx="722400" cy="72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4212520" y="2496345"/>
              <a:ext cx="722400" cy="72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5106235" y="2496345"/>
              <a:ext cx="722400" cy="72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6893667" y="2496345"/>
              <a:ext cx="722400" cy="72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5999951" y="2496345"/>
              <a:ext cx="722400" cy="72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7787382" y="2496345"/>
              <a:ext cx="722400" cy="72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17"/>
          <p:cNvGrpSpPr/>
          <p:nvPr/>
        </p:nvGrpSpPr>
        <p:grpSpPr>
          <a:xfrm>
            <a:off x="5211660" y="2570763"/>
            <a:ext cx="519567" cy="492042"/>
            <a:chOff x="1565175" y="509100"/>
            <a:chExt cx="789975" cy="748125"/>
          </a:xfrm>
        </p:grpSpPr>
        <p:sp>
          <p:nvSpPr>
            <p:cNvPr id="765" name="Google Shape;765;p17"/>
            <p:cNvSpPr/>
            <p:nvPr/>
          </p:nvSpPr>
          <p:spPr>
            <a:xfrm>
              <a:off x="1694247" y="635708"/>
              <a:ext cx="304118" cy="290900"/>
            </a:xfrm>
            <a:custGeom>
              <a:rect b="b" l="l" r="r" t="t"/>
              <a:pathLst>
                <a:path extrusionOk="0" h="11636" w="12640">
                  <a:moveTo>
                    <a:pt x="0" y="1"/>
                  </a:moveTo>
                  <a:lnTo>
                    <a:pt x="0" y="11635"/>
                  </a:lnTo>
                  <a:lnTo>
                    <a:pt x="12639" y="11635"/>
                  </a:lnTo>
                  <a:lnTo>
                    <a:pt x="12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1565175" y="509100"/>
              <a:ext cx="789975" cy="748125"/>
            </a:xfrm>
            <a:custGeom>
              <a:rect b="b" l="l" r="r" t="t"/>
              <a:pathLst>
                <a:path extrusionOk="0" h="29925" w="31599">
                  <a:moveTo>
                    <a:pt x="29506" y="3432"/>
                  </a:moveTo>
                  <a:cubicBezTo>
                    <a:pt x="29757" y="3432"/>
                    <a:pt x="30008" y="3642"/>
                    <a:pt x="30008" y="3976"/>
                  </a:cubicBezTo>
                  <a:lnTo>
                    <a:pt x="30008" y="4646"/>
                  </a:lnTo>
                  <a:cubicBezTo>
                    <a:pt x="30008" y="4897"/>
                    <a:pt x="29799" y="5190"/>
                    <a:pt x="29506" y="5190"/>
                  </a:cubicBezTo>
                  <a:lnTo>
                    <a:pt x="28167" y="5190"/>
                  </a:lnTo>
                  <a:cubicBezTo>
                    <a:pt x="27916" y="5190"/>
                    <a:pt x="27665" y="4981"/>
                    <a:pt x="27665" y="4646"/>
                  </a:cubicBezTo>
                  <a:lnTo>
                    <a:pt x="27665" y="3976"/>
                  </a:lnTo>
                  <a:cubicBezTo>
                    <a:pt x="27665" y="3725"/>
                    <a:pt x="27874" y="3432"/>
                    <a:pt x="28167" y="3432"/>
                  </a:cubicBezTo>
                  <a:close/>
                  <a:moveTo>
                    <a:pt x="3474" y="3516"/>
                  </a:moveTo>
                  <a:cubicBezTo>
                    <a:pt x="3726" y="3516"/>
                    <a:pt x="4019" y="3683"/>
                    <a:pt x="4019" y="4018"/>
                  </a:cubicBezTo>
                  <a:lnTo>
                    <a:pt x="4019" y="4688"/>
                  </a:lnTo>
                  <a:cubicBezTo>
                    <a:pt x="4019" y="4981"/>
                    <a:pt x="3809" y="5232"/>
                    <a:pt x="3474" y="5232"/>
                  </a:cubicBezTo>
                  <a:lnTo>
                    <a:pt x="2177" y="5232"/>
                  </a:lnTo>
                  <a:cubicBezTo>
                    <a:pt x="1926" y="5232"/>
                    <a:pt x="1633" y="5023"/>
                    <a:pt x="1633" y="4688"/>
                  </a:cubicBezTo>
                  <a:lnTo>
                    <a:pt x="1675" y="4018"/>
                  </a:lnTo>
                  <a:cubicBezTo>
                    <a:pt x="1675" y="3767"/>
                    <a:pt x="1884" y="3516"/>
                    <a:pt x="2177" y="3516"/>
                  </a:cubicBezTo>
                  <a:close/>
                  <a:moveTo>
                    <a:pt x="29506" y="7743"/>
                  </a:moveTo>
                  <a:cubicBezTo>
                    <a:pt x="29757" y="7743"/>
                    <a:pt x="30008" y="7952"/>
                    <a:pt x="30008" y="8245"/>
                  </a:cubicBezTo>
                  <a:lnTo>
                    <a:pt x="30008" y="8915"/>
                  </a:lnTo>
                  <a:cubicBezTo>
                    <a:pt x="30008" y="9208"/>
                    <a:pt x="29799" y="9459"/>
                    <a:pt x="29506" y="9459"/>
                  </a:cubicBezTo>
                  <a:lnTo>
                    <a:pt x="28167" y="9459"/>
                  </a:lnTo>
                  <a:cubicBezTo>
                    <a:pt x="27916" y="9459"/>
                    <a:pt x="27665" y="9250"/>
                    <a:pt x="27665" y="8915"/>
                  </a:cubicBezTo>
                  <a:lnTo>
                    <a:pt x="27665" y="8245"/>
                  </a:lnTo>
                  <a:cubicBezTo>
                    <a:pt x="27665" y="7994"/>
                    <a:pt x="27874" y="7743"/>
                    <a:pt x="28167" y="7743"/>
                  </a:cubicBezTo>
                  <a:close/>
                  <a:moveTo>
                    <a:pt x="3474" y="7785"/>
                  </a:moveTo>
                  <a:cubicBezTo>
                    <a:pt x="3726" y="7785"/>
                    <a:pt x="4019" y="7994"/>
                    <a:pt x="4019" y="8329"/>
                  </a:cubicBezTo>
                  <a:lnTo>
                    <a:pt x="4019" y="8999"/>
                  </a:lnTo>
                  <a:cubicBezTo>
                    <a:pt x="4019" y="9250"/>
                    <a:pt x="3809" y="9501"/>
                    <a:pt x="3474" y="9501"/>
                  </a:cubicBezTo>
                  <a:lnTo>
                    <a:pt x="2177" y="9501"/>
                  </a:lnTo>
                  <a:cubicBezTo>
                    <a:pt x="1926" y="9501"/>
                    <a:pt x="1633" y="9292"/>
                    <a:pt x="1633" y="8999"/>
                  </a:cubicBezTo>
                  <a:lnTo>
                    <a:pt x="1675" y="8329"/>
                  </a:lnTo>
                  <a:cubicBezTo>
                    <a:pt x="1675" y="8036"/>
                    <a:pt x="1884" y="7785"/>
                    <a:pt x="2177" y="7785"/>
                  </a:cubicBezTo>
                  <a:close/>
                  <a:moveTo>
                    <a:pt x="3474" y="12096"/>
                  </a:moveTo>
                  <a:cubicBezTo>
                    <a:pt x="3726" y="12096"/>
                    <a:pt x="4019" y="12305"/>
                    <a:pt x="4019" y="12598"/>
                  </a:cubicBezTo>
                  <a:lnTo>
                    <a:pt x="4019" y="13267"/>
                  </a:lnTo>
                  <a:cubicBezTo>
                    <a:pt x="4019" y="13519"/>
                    <a:pt x="3809" y="13811"/>
                    <a:pt x="3474" y="13811"/>
                  </a:cubicBezTo>
                  <a:lnTo>
                    <a:pt x="2177" y="13811"/>
                  </a:lnTo>
                  <a:cubicBezTo>
                    <a:pt x="1926" y="13811"/>
                    <a:pt x="1633" y="13602"/>
                    <a:pt x="1633" y="13267"/>
                  </a:cubicBezTo>
                  <a:lnTo>
                    <a:pt x="1675" y="12598"/>
                  </a:lnTo>
                  <a:cubicBezTo>
                    <a:pt x="1675" y="12347"/>
                    <a:pt x="1884" y="12096"/>
                    <a:pt x="2177" y="12096"/>
                  </a:cubicBezTo>
                  <a:close/>
                  <a:moveTo>
                    <a:pt x="29506" y="12096"/>
                  </a:moveTo>
                  <a:cubicBezTo>
                    <a:pt x="29757" y="12096"/>
                    <a:pt x="30008" y="12305"/>
                    <a:pt x="30008" y="12598"/>
                  </a:cubicBezTo>
                  <a:lnTo>
                    <a:pt x="30008" y="13267"/>
                  </a:lnTo>
                  <a:cubicBezTo>
                    <a:pt x="30008" y="13519"/>
                    <a:pt x="29799" y="13811"/>
                    <a:pt x="29506" y="13811"/>
                  </a:cubicBezTo>
                  <a:lnTo>
                    <a:pt x="28167" y="13811"/>
                  </a:lnTo>
                  <a:cubicBezTo>
                    <a:pt x="27916" y="13811"/>
                    <a:pt x="27665" y="13602"/>
                    <a:pt x="27665" y="13267"/>
                  </a:cubicBezTo>
                  <a:lnTo>
                    <a:pt x="27665" y="12598"/>
                  </a:lnTo>
                  <a:cubicBezTo>
                    <a:pt x="27665" y="12347"/>
                    <a:pt x="27874" y="12096"/>
                    <a:pt x="28167" y="12096"/>
                  </a:cubicBezTo>
                  <a:close/>
                  <a:moveTo>
                    <a:pt x="16239" y="6111"/>
                  </a:moveTo>
                  <a:lnTo>
                    <a:pt x="16239" y="14941"/>
                  </a:lnTo>
                  <a:lnTo>
                    <a:pt x="5525" y="14941"/>
                  </a:lnTo>
                  <a:lnTo>
                    <a:pt x="5525" y="6655"/>
                  </a:lnTo>
                  <a:cubicBezTo>
                    <a:pt x="5525" y="6362"/>
                    <a:pt x="5734" y="6111"/>
                    <a:pt x="6069" y="6111"/>
                  </a:cubicBezTo>
                  <a:close/>
                  <a:moveTo>
                    <a:pt x="29506" y="16323"/>
                  </a:moveTo>
                  <a:cubicBezTo>
                    <a:pt x="29757" y="16323"/>
                    <a:pt x="30008" y="16532"/>
                    <a:pt x="30008" y="16825"/>
                  </a:cubicBezTo>
                  <a:lnTo>
                    <a:pt x="30008" y="17536"/>
                  </a:lnTo>
                  <a:cubicBezTo>
                    <a:pt x="30008" y="17787"/>
                    <a:pt x="29799" y="18038"/>
                    <a:pt x="29506" y="18038"/>
                  </a:cubicBezTo>
                  <a:lnTo>
                    <a:pt x="28167" y="18038"/>
                  </a:lnTo>
                  <a:cubicBezTo>
                    <a:pt x="27874" y="18038"/>
                    <a:pt x="27665" y="17829"/>
                    <a:pt x="27665" y="17536"/>
                  </a:cubicBezTo>
                  <a:lnTo>
                    <a:pt x="27665" y="16825"/>
                  </a:lnTo>
                  <a:cubicBezTo>
                    <a:pt x="27665" y="16574"/>
                    <a:pt x="27874" y="16323"/>
                    <a:pt x="28167" y="16323"/>
                  </a:cubicBezTo>
                  <a:close/>
                  <a:moveTo>
                    <a:pt x="3558" y="16364"/>
                  </a:moveTo>
                  <a:cubicBezTo>
                    <a:pt x="3809" y="16364"/>
                    <a:pt x="4060" y="16574"/>
                    <a:pt x="4060" y="16908"/>
                  </a:cubicBezTo>
                  <a:lnTo>
                    <a:pt x="4060" y="17578"/>
                  </a:lnTo>
                  <a:cubicBezTo>
                    <a:pt x="4060" y="17829"/>
                    <a:pt x="3851" y="18080"/>
                    <a:pt x="3558" y="18080"/>
                  </a:cubicBezTo>
                  <a:lnTo>
                    <a:pt x="2219" y="18080"/>
                  </a:lnTo>
                  <a:cubicBezTo>
                    <a:pt x="1926" y="18080"/>
                    <a:pt x="1717" y="17829"/>
                    <a:pt x="1717" y="17578"/>
                  </a:cubicBezTo>
                  <a:lnTo>
                    <a:pt x="1717" y="16908"/>
                  </a:lnTo>
                  <a:cubicBezTo>
                    <a:pt x="1717" y="16616"/>
                    <a:pt x="1926" y="16364"/>
                    <a:pt x="2219" y="16364"/>
                  </a:cubicBezTo>
                  <a:close/>
                  <a:moveTo>
                    <a:pt x="3558" y="20675"/>
                  </a:moveTo>
                  <a:cubicBezTo>
                    <a:pt x="3809" y="20675"/>
                    <a:pt x="4060" y="20884"/>
                    <a:pt x="4060" y="21177"/>
                  </a:cubicBezTo>
                  <a:lnTo>
                    <a:pt x="4060" y="21847"/>
                  </a:lnTo>
                  <a:cubicBezTo>
                    <a:pt x="4060" y="22140"/>
                    <a:pt x="3851" y="22391"/>
                    <a:pt x="3558" y="22391"/>
                  </a:cubicBezTo>
                  <a:lnTo>
                    <a:pt x="2219" y="22391"/>
                  </a:lnTo>
                  <a:cubicBezTo>
                    <a:pt x="1968" y="22391"/>
                    <a:pt x="1717" y="22182"/>
                    <a:pt x="1717" y="21847"/>
                  </a:cubicBezTo>
                  <a:lnTo>
                    <a:pt x="1717" y="21177"/>
                  </a:lnTo>
                  <a:cubicBezTo>
                    <a:pt x="1717" y="20926"/>
                    <a:pt x="1926" y="20675"/>
                    <a:pt x="2219" y="20675"/>
                  </a:cubicBezTo>
                  <a:close/>
                  <a:moveTo>
                    <a:pt x="29506" y="20675"/>
                  </a:moveTo>
                  <a:cubicBezTo>
                    <a:pt x="29757" y="20675"/>
                    <a:pt x="30008" y="20884"/>
                    <a:pt x="30008" y="21177"/>
                  </a:cubicBezTo>
                  <a:lnTo>
                    <a:pt x="30008" y="21847"/>
                  </a:lnTo>
                  <a:cubicBezTo>
                    <a:pt x="30008" y="22140"/>
                    <a:pt x="29799" y="22391"/>
                    <a:pt x="29506" y="22391"/>
                  </a:cubicBezTo>
                  <a:lnTo>
                    <a:pt x="28167" y="22391"/>
                  </a:lnTo>
                  <a:cubicBezTo>
                    <a:pt x="27916" y="22391"/>
                    <a:pt x="27665" y="22182"/>
                    <a:pt x="27665" y="21847"/>
                  </a:cubicBezTo>
                  <a:lnTo>
                    <a:pt x="27665" y="21177"/>
                  </a:lnTo>
                  <a:cubicBezTo>
                    <a:pt x="27665" y="20926"/>
                    <a:pt x="27874" y="20675"/>
                    <a:pt x="28167" y="20675"/>
                  </a:cubicBezTo>
                  <a:close/>
                  <a:moveTo>
                    <a:pt x="29506" y="24902"/>
                  </a:moveTo>
                  <a:cubicBezTo>
                    <a:pt x="29757" y="24902"/>
                    <a:pt x="30008" y="25111"/>
                    <a:pt x="30008" y="25404"/>
                  </a:cubicBezTo>
                  <a:lnTo>
                    <a:pt x="30008" y="26074"/>
                  </a:lnTo>
                  <a:cubicBezTo>
                    <a:pt x="29966" y="26409"/>
                    <a:pt x="29757" y="26618"/>
                    <a:pt x="29506" y="26618"/>
                  </a:cubicBezTo>
                  <a:lnTo>
                    <a:pt x="28167" y="26618"/>
                  </a:lnTo>
                  <a:cubicBezTo>
                    <a:pt x="27916" y="26618"/>
                    <a:pt x="27665" y="26409"/>
                    <a:pt x="27665" y="26074"/>
                  </a:cubicBezTo>
                  <a:lnTo>
                    <a:pt x="27665" y="25404"/>
                  </a:lnTo>
                  <a:cubicBezTo>
                    <a:pt x="27665" y="25153"/>
                    <a:pt x="27874" y="24902"/>
                    <a:pt x="28167" y="24902"/>
                  </a:cubicBezTo>
                  <a:close/>
                  <a:moveTo>
                    <a:pt x="3474" y="24944"/>
                  </a:moveTo>
                  <a:cubicBezTo>
                    <a:pt x="3726" y="24944"/>
                    <a:pt x="4019" y="25153"/>
                    <a:pt x="4019" y="25488"/>
                  </a:cubicBezTo>
                  <a:lnTo>
                    <a:pt x="4019" y="26158"/>
                  </a:lnTo>
                  <a:cubicBezTo>
                    <a:pt x="4019" y="26451"/>
                    <a:pt x="3726" y="26660"/>
                    <a:pt x="3474" y="26660"/>
                  </a:cubicBezTo>
                  <a:lnTo>
                    <a:pt x="2177" y="26660"/>
                  </a:lnTo>
                  <a:cubicBezTo>
                    <a:pt x="1926" y="26660"/>
                    <a:pt x="1633" y="26451"/>
                    <a:pt x="1633" y="26158"/>
                  </a:cubicBezTo>
                  <a:lnTo>
                    <a:pt x="1633" y="25488"/>
                  </a:lnTo>
                  <a:cubicBezTo>
                    <a:pt x="1633" y="25195"/>
                    <a:pt x="1842" y="24944"/>
                    <a:pt x="2177" y="24944"/>
                  </a:cubicBezTo>
                  <a:close/>
                  <a:moveTo>
                    <a:pt x="43" y="1"/>
                  </a:moveTo>
                  <a:cubicBezTo>
                    <a:pt x="43" y="42"/>
                    <a:pt x="1" y="84"/>
                    <a:pt x="1" y="168"/>
                  </a:cubicBezTo>
                  <a:lnTo>
                    <a:pt x="43" y="29799"/>
                  </a:lnTo>
                  <a:lnTo>
                    <a:pt x="43" y="29924"/>
                  </a:lnTo>
                  <a:lnTo>
                    <a:pt x="1298" y="29924"/>
                  </a:lnTo>
                  <a:lnTo>
                    <a:pt x="1298" y="29799"/>
                  </a:lnTo>
                  <a:cubicBezTo>
                    <a:pt x="1298" y="29548"/>
                    <a:pt x="1507" y="29297"/>
                    <a:pt x="1800" y="29297"/>
                  </a:cubicBezTo>
                  <a:lnTo>
                    <a:pt x="3140" y="29297"/>
                  </a:lnTo>
                  <a:cubicBezTo>
                    <a:pt x="3391" y="29297"/>
                    <a:pt x="3642" y="29506"/>
                    <a:pt x="3642" y="29799"/>
                  </a:cubicBezTo>
                  <a:lnTo>
                    <a:pt x="3642" y="29924"/>
                  </a:lnTo>
                  <a:lnTo>
                    <a:pt x="5149" y="29924"/>
                  </a:lnTo>
                  <a:lnTo>
                    <a:pt x="5149" y="29799"/>
                  </a:lnTo>
                  <a:lnTo>
                    <a:pt x="5149" y="26827"/>
                  </a:lnTo>
                  <a:cubicBezTo>
                    <a:pt x="5149" y="26576"/>
                    <a:pt x="5358" y="26325"/>
                    <a:pt x="5693" y="26325"/>
                  </a:cubicBezTo>
                  <a:lnTo>
                    <a:pt x="25195" y="26325"/>
                  </a:lnTo>
                  <a:cubicBezTo>
                    <a:pt x="25446" y="26325"/>
                    <a:pt x="25739" y="26534"/>
                    <a:pt x="25739" y="26827"/>
                  </a:cubicBezTo>
                  <a:lnTo>
                    <a:pt x="25739" y="29799"/>
                  </a:lnTo>
                  <a:lnTo>
                    <a:pt x="25739" y="29924"/>
                  </a:lnTo>
                  <a:lnTo>
                    <a:pt x="27246" y="29924"/>
                  </a:lnTo>
                  <a:lnTo>
                    <a:pt x="27246" y="29799"/>
                  </a:lnTo>
                  <a:lnTo>
                    <a:pt x="27246" y="29757"/>
                  </a:lnTo>
                  <a:cubicBezTo>
                    <a:pt x="27246" y="29506"/>
                    <a:pt x="27455" y="29255"/>
                    <a:pt x="27748" y="29255"/>
                  </a:cubicBezTo>
                  <a:lnTo>
                    <a:pt x="29088" y="29255"/>
                  </a:lnTo>
                  <a:cubicBezTo>
                    <a:pt x="29339" y="29255"/>
                    <a:pt x="29590" y="29464"/>
                    <a:pt x="29590" y="29757"/>
                  </a:cubicBezTo>
                  <a:lnTo>
                    <a:pt x="29590" y="29799"/>
                  </a:lnTo>
                  <a:lnTo>
                    <a:pt x="29590" y="29924"/>
                  </a:lnTo>
                  <a:lnTo>
                    <a:pt x="31222" y="29924"/>
                  </a:lnTo>
                  <a:lnTo>
                    <a:pt x="31222" y="29799"/>
                  </a:lnTo>
                  <a:lnTo>
                    <a:pt x="31599" y="168"/>
                  </a:lnTo>
                  <a:cubicBezTo>
                    <a:pt x="31599" y="84"/>
                    <a:pt x="31599" y="42"/>
                    <a:pt x="31515" y="1"/>
                  </a:cubicBezTo>
                  <a:lnTo>
                    <a:pt x="29925" y="1"/>
                  </a:lnTo>
                  <a:cubicBezTo>
                    <a:pt x="29925" y="42"/>
                    <a:pt x="29841" y="84"/>
                    <a:pt x="29841" y="168"/>
                  </a:cubicBezTo>
                  <a:lnTo>
                    <a:pt x="29841" y="377"/>
                  </a:lnTo>
                  <a:cubicBezTo>
                    <a:pt x="29841" y="628"/>
                    <a:pt x="29632" y="879"/>
                    <a:pt x="29339" y="879"/>
                  </a:cubicBezTo>
                  <a:lnTo>
                    <a:pt x="28041" y="879"/>
                  </a:lnTo>
                  <a:cubicBezTo>
                    <a:pt x="27748" y="879"/>
                    <a:pt x="27497" y="670"/>
                    <a:pt x="27497" y="377"/>
                  </a:cubicBezTo>
                  <a:lnTo>
                    <a:pt x="27497" y="168"/>
                  </a:lnTo>
                  <a:cubicBezTo>
                    <a:pt x="27497" y="84"/>
                    <a:pt x="27497" y="42"/>
                    <a:pt x="27455" y="1"/>
                  </a:cubicBezTo>
                  <a:lnTo>
                    <a:pt x="25949" y="1"/>
                  </a:lnTo>
                  <a:cubicBezTo>
                    <a:pt x="25949" y="42"/>
                    <a:pt x="25865" y="84"/>
                    <a:pt x="25865" y="168"/>
                  </a:cubicBezTo>
                  <a:lnTo>
                    <a:pt x="25865" y="3349"/>
                  </a:lnTo>
                  <a:cubicBezTo>
                    <a:pt x="25865" y="3600"/>
                    <a:pt x="25656" y="3851"/>
                    <a:pt x="25363" y="3851"/>
                  </a:cubicBezTo>
                  <a:lnTo>
                    <a:pt x="5860" y="3851"/>
                  </a:lnTo>
                  <a:cubicBezTo>
                    <a:pt x="5567" y="3851"/>
                    <a:pt x="5316" y="3642"/>
                    <a:pt x="5316" y="3349"/>
                  </a:cubicBezTo>
                  <a:lnTo>
                    <a:pt x="5316" y="168"/>
                  </a:lnTo>
                  <a:cubicBezTo>
                    <a:pt x="5316" y="84"/>
                    <a:pt x="5316" y="42"/>
                    <a:pt x="5274" y="1"/>
                  </a:cubicBezTo>
                  <a:lnTo>
                    <a:pt x="3767" y="1"/>
                  </a:lnTo>
                  <a:cubicBezTo>
                    <a:pt x="3767" y="42"/>
                    <a:pt x="3684" y="84"/>
                    <a:pt x="3684" y="168"/>
                  </a:cubicBezTo>
                  <a:lnTo>
                    <a:pt x="3684" y="419"/>
                  </a:lnTo>
                  <a:cubicBezTo>
                    <a:pt x="3684" y="670"/>
                    <a:pt x="3474" y="921"/>
                    <a:pt x="3182" y="921"/>
                  </a:cubicBezTo>
                  <a:lnTo>
                    <a:pt x="1884" y="921"/>
                  </a:lnTo>
                  <a:cubicBezTo>
                    <a:pt x="1591" y="921"/>
                    <a:pt x="1340" y="712"/>
                    <a:pt x="1340" y="419"/>
                  </a:cubicBezTo>
                  <a:lnTo>
                    <a:pt x="1340" y="168"/>
                  </a:lnTo>
                  <a:cubicBezTo>
                    <a:pt x="1340" y="84"/>
                    <a:pt x="1340" y="42"/>
                    <a:pt x="1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1703300" y="511200"/>
              <a:ext cx="512700" cy="746025"/>
            </a:xfrm>
            <a:custGeom>
              <a:rect b="b" l="l" r="r" t="t"/>
              <a:pathLst>
                <a:path extrusionOk="0" h="29841" w="20508">
                  <a:moveTo>
                    <a:pt x="0" y="0"/>
                  </a:moveTo>
                  <a:lnTo>
                    <a:pt x="0" y="3223"/>
                  </a:lnTo>
                  <a:cubicBezTo>
                    <a:pt x="0" y="3246"/>
                    <a:pt x="2" y="3269"/>
                    <a:pt x="5" y="3291"/>
                  </a:cubicBezTo>
                  <a:lnTo>
                    <a:pt x="5" y="3291"/>
                  </a:lnTo>
                  <a:lnTo>
                    <a:pt x="0" y="0"/>
                  </a:lnTo>
                  <a:close/>
                  <a:moveTo>
                    <a:pt x="9" y="6455"/>
                  </a:moveTo>
                  <a:cubicBezTo>
                    <a:pt x="3" y="6492"/>
                    <a:pt x="0" y="6530"/>
                    <a:pt x="0" y="6571"/>
                  </a:cubicBezTo>
                  <a:lnTo>
                    <a:pt x="0" y="14857"/>
                  </a:lnTo>
                  <a:lnTo>
                    <a:pt x="21" y="14857"/>
                  </a:lnTo>
                  <a:lnTo>
                    <a:pt x="9" y="6455"/>
                  </a:lnTo>
                  <a:close/>
                  <a:moveTo>
                    <a:pt x="5" y="3291"/>
                  </a:moveTo>
                  <a:lnTo>
                    <a:pt x="9" y="6455"/>
                  </a:lnTo>
                  <a:lnTo>
                    <a:pt x="9" y="6455"/>
                  </a:lnTo>
                  <a:cubicBezTo>
                    <a:pt x="53" y="6188"/>
                    <a:pt x="250" y="6027"/>
                    <a:pt x="544" y="6027"/>
                  </a:cubicBezTo>
                  <a:lnTo>
                    <a:pt x="10714" y="6027"/>
                  </a:lnTo>
                  <a:lnTo>
                    <a:pt x="10714" y="14857"/>
                  </a:lnTo>
                  <a:lnTo>
                    <a:pt x="21" y="14857"/>
                  </a:lnTo>
                  <a:lnTo>
                    <a:pt x="42" y="29840"/>
                  </a:lnTo>
                  <a:lnTo>
                    <a:pt x="42" y="29715"/>
                  </a:lnTo>
                  <a:lnTo>
                    <a:pt x="42" y="26743"/>
                  </a:lnTo>
                  <a:cubicBezTo>
                    <a:pt x="42" y="26492"/>
                    <a:pt x="251" y="26241"/>
                    <a:pt x="586" y="26241"/>
                  </a:cubicBezTo>
                  <a:lnTo>
                    <a:pt x="20089" y="26241"/>
                  </a:lnTo>
                  <a:cubicBezTo>
                    <a:pt x="20298" y="26241"/>
                    <a:pt x="20466" y="26325"/>
                    <a:pt x="20507" y="26492"/>
                  </a:cubicBezTo>
                  <a:lnTo>
                    <a:pt x="20507" y="3306"/>
                  </a:lnTo>
                  <a:cubicBezTo>
                    <a:pt x="20466" y="3516"/>
                    <a:pt x="20256" y="3725"/>
                    <a:pt x="20047" y="3725"/>
                  </a:cubicBezTo>
                  <a:lnTo>
                    <a:pt x="502" y="3725"/>
                  </a:lnTo>
                  <a:cubicBezTo>
                    <a:pt x="271" y="3725"/>
                    <a:pt x="40" y="3548"/>
                    <a:pt x="5" y="3291"/>
                  </a:cubicBezTo>
                  <a:close/>
                </a:path>
              </a:pathLst>
            </a:custGeom>
            <a:solidFill>
              <a:srgbClr val="5AC7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1694246" y="511183"/>
              <a:ext cx="521724" cy="746025"/>
            </a:xfrm>
            <a:custGeom>
              <a:rect b="b" l="l" r="r" t="t"/>
              <a:pathLst>
                <a:path extrusionOk="0" h="29841" w="20508">
                  <a:moveTo>
                    <a:pt x="0" y="0"/>
                  </a:moveTo>
                  <a:lnTo>
                    <a:pt x="0" y="3223"/>
                  </a:lnTo>
                  <a:cubicBezTo>
                    <a:pt x="0" y="3246"/>
                    <a:pt x="2" y="3269"/>
                    <a:pt x="5" y="3291"/>
                  </a:cubicBezTo>
                  <a:lnTo>
                    <a:pt x="5" y="3291"/>
                  </a:lnTo>
                  <a:lnTo>
                    <a:pt x="0" y="0"/>
                  </a:lnTo>
                  <a:close/>
                  <a:moveTo>
                    <a:pt x="9" y="6455"/>
                  </a:moveTo>
                  <a:cubicBezTo>
                    <a:pt x="3" y="6492"/>
                    <a:pt x="0" y="6530"/>
                    <a:pt x="0" y="6571"/>
                  </a:cubicBezTo>
                  <a:lnTo>
                    <a:pt x="0" y="14857"/>
                  </a:lnTo>
                  <a:lnTo>
                    <a:pt x="21" y="14857"/>
                  </a:lnTo>
                  <a:lnTo>
                    <a:pt x="9" y="6455"/>
                  </a:lnTo>
                  <a:close/>
                  <a:moveTo>
                    <a:pt x="5" y="3291"/>
                  </a:moveTo>
                  <a:lnTo>
                    <a:pt x="9" y="6455"/>
                  </a:lnTo>
                  <a:lnTo>
                    <a:pt x="9" y="6455"/>
                  </a:lnTo>
                  <a:cubicBezTo>
                    <a:pt x="53" y="6188"/>
                    <a:pt x="250" y="6027"/>
                    <a:pt x="544" y="6027"/>
                  </a:cubicBezTo>
                  <a:lnTo>
                    <a:pt x="10714" y="6027"/>
                  </a:lnTo>
                  <a:lnTo>
                    <a:pt x="10714" y="14857"/>
                  </a:lnTo>
                  <a:lnTo>
                    <a:pt x="21" y="14857"/>
                  </a:lnTo>
                  <a:lnTo>
                    <a:pt x="42" y="29840"/>
                  </a:lnTo>
                  <a:lnTo>
                    <a:pt x="42" y="29715"/>
                  </a:lnTo>
                  <a:lnTo>
                    <a:pt x="42" y="26743"/>
                  </a:lnTo>
                  <a:cubicBezTo>
                    <a:pt x="42" y="26492"/>
                    <a:pt x="251" y="26241"/>
                    <a:pt x="586" y="26241"/>
                  </a:cubicBezTo>
                  <a:lnTo>
                    <a:pt x="20089" y="26241"/>
                  </a:lnTo>
                  <a:cubicBezTo>
                    <a:pt x="20298" y="26241"/>
                    <a:pt x="20466" y="26325"/>
                    <a:pt x="20507" y="26492"/>
                  </a:cubicBezTo>
                  <a:lnTo>
                    <a:pt x="20507" y="3306"/>
                  </a:lnTo>
                  <a:cubicBezTo>
                    <a:pt x="20466" y="3516"/>
                    <a:pt x="20256" y="3725"/>
                    <a:pt x="20047" y="3725"/>
                  </a:cubicBezTo>
                  <a:lnTo>
                    <a:pt x="502" y="3725"/>
                  </a:lnTo>
                  <a:cubicBezTo>
                    <a:pt x="271" y="3725"/>
                    <a:pt x="40" y="3548"/>
                    <a:pt x="5" y="32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1745150" y="660800"/>
              <a:ext cx="439450" cy="444700"/>
            </a:xfrm>
            <a:custGeom>
              <a:rect b="b" l="l" r="r" t="t"/>
              <a:pathLst>
                <a:path extrusionOk="0" h="17788" w="17578">
                  <a:moveTo>
                    <a:pt x="8789" y="461"/>
                  </a:moveTo>
                  <a:cubicBezTo>
                    <a:pt x="13351" y="461"/>
                    <a:pt x="17117" y="4228"/>
                    <a:pt x="17117" y="8832"/>
                  </a:cubicBezTo>
                  <a:cubicBezTo>
                    <a:pt x="17117" y="13435"/>
                    <a:pt x="13351" y="17202"/>
                    <a:pt x="8789" y="17202"/>
                  </a:cubicBezTo>
                  <a:cubicBezTo>
                    <a:pt x="4185" y="17202"/>
                    <a:pt x="461" y="13435"/>
                    <a:pt x="461" y="8832"/>
                  </a:cubicBezTo>
                  <a:cubicBezTo>
                    <a:pt x="461" y="4228"/>
                    <a:pt x="4227" y="461"/>
                    <a:pt x="8789" y="461"/>
                  </a:cubicBezTo>
                  <a:close/>
                  <a:moveTo>
                    <a:pt x="8789" y="1"/>
                  </a:moveTo>
                  <a:cubicBezTo>
                    <a:pt x="3934" y="1"/>
                    <a:pt x="0" y="3977"/>
                    <a:pt x="0" y="8873"/>
                  </a:cubicBezTo>
                  <a:cubicBezTo>
                    <a:pt x="0" y="13812"/>
                    <a:pt x="3934" y="17788"/>
                    <a:pt x="8789" y="17788"/>
                  </a:cubicBezTo>
                  <a:cubicBezTo>
                    <a:pt x="13644" y="17788"/>
                    <a:pt x="17578" y="13770"/>
                    <a:pt x="17578" y="8873"/>
                  </a:cubicBezTo>
                  <a:cubicBezTo>
                    <a:pt x="17578" y="3977"/>
                    <a:pt x="13644" y="1"/>
                    <a:pt x="8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1885350" y="760200"/>
              <a:ext cx="158000" cy="245900"/>
            </a:xfrm>
            <a:custGeom>
              <a:rect b="b" l="l" r="r" t="t"/>
              <a:pathLst>
                <a:path extrusionOk="0" h="9836" w="6320">
                  <a:moveTo>
                    <a:pt x="3097" y="1"/>
                  </a:moveTo>
                  <a:cubicBezTo>
                    <a:pt x="2511" y="1"/>
                    <a:pt x="1967" y="85"/>
                    <a:pt x="1465" y="252"/>
                  </a:cubicBezTo>
                  <a:cubicBezTo>
                    <a:pt x="921" y="419"/>
                    <a:pt x="503" y="670"/>
                    <a:pt x="84" y="1005"/>
                  </a:cubicBezTo>
                  <a:lnTo>
                    <a:pt x="670" y="1717"/>
                  </a:lnTo>
                  <a:cubicBezTo>
                    <a:pt x="1130" y="1382"/>
                    <a:pt x="1549" y="1215"/>
                    <a:pt x="1926" y="1089"/>
                  </a:cubicBezTo>
                  <a:cubicBezTo>
                    <a:pt x="2302" y="1005"/>
                    <a:pt x="2721" y="922"/>
                    <a:pt x="3139" y="922"/>
                  </a:cubicBezTo>
                  <a:cubicBezTo>
                    <a:pt x="3725" y="922"/>
                    <a:pt x="4102" y="1089"/>
                    <a:pt x="4437" y="1340"/>
                  </a:cubicBezTo>
                  <a:cubicBezTo>
                    <a:pt x="4771" y="1591"/>
                    <a:pt x="4897" y="1968"/>
                    <a:pt x="4897" y="2428"/>
                  </a:cubicBezTo>
                  <a:cubicBezTo>
                    <a:pt x="4897" y="3014"/>
                    <a:pt x="4646" y="3475"/>
                    <a:pt x="4227" y="3809"/>
                  </a:cubicBezTo>
                  <a:cubicBezTo>
                    <a:pt x="3809" y="4144"/>
                    <a:pt x="3181" y="4270"/>
                    <a:pt x="2470" y="4270"/>
                  </a:cubicBezTo>
                  <a:lnTo>
                    <a:pt x="1507" y="4270"/>
                  </a:lnTo>
                  <a:lnTo>
                    <a:pt x="1507" y="5232"/>
                  </a:lnTo>
                  <a:lnTo>
                    <a:pt x="2428" y="5232"/>
                  </a:lnTo>
                  <a:cubicBezTo>
                    <a:pt x="4269" y="5232"/>
                    <a:pt x="5148" y="5776"/>
                    <a:pt x="5148" y="6948"/>
                  </a:cubicBezTo>
                  <a:cubicBezTo>
                    <a:pt x="5148" y="8246"/>
                    <a:pt x="4311" y="8873"/>
                    <a:pt x="2637" y="8873"/>
                  </a:cubicBezTo>
                  <a:cubicBezTo>
                    <a:pt x="2177" y="8873"/>
                    <a:pt x="1758" y="8832"/>
                    <a:pt x="1298" y="8706"/>
                  </a:cubicBezTo>
                  <a:cubicBezTo>
                    <a:pt x="837" y="8622"/>
                    <a:pt x="419" y="8455"/>
                    <a:pt x="0" y="8246"/>
                  </a:cubicBezTo>
                  <a:lnTo>
                    <a:pt x="0" y="9292"/>
                  </a:lnTo>
                  <a:cubicBezTo>
                    <a:pt x="419" y="9501"/>
                    <a:pt x="837" y="9669"/>
                    <a:pt x="1256" y="9710"/>
                  </a:cubicBezTo>
                  <a:cubicBezTo>
                    <a:pt x="1674" y="9752"/>
                    <a:pt x="2135" y="9836"/>
                    <a:pt x="2637" y="9836"/>
                  </a:cubicBezTo>
                  <a:cubicBezTo>
                    <a:pt x="3851" y="9836"/>
                    <a:pt x="4730" y="9585"/>
                    <a:pt x="5357" y="9083"/>
                  </a:cubicBezTo>
                  <a:cubicBezTo>
                    <a:pt x="5985" y="8622"/>
                    <a:pt x="6320" y="7911"/>
                    <a:pt x="6320" y="6990"/>
                  </a:cubicBezTo>
                  <a:cubicBezTo>
                    <a:pt x="6320" y="6320"/>
                    <a:pt x="6111" y="5860"/>
                    <a:pt x="5734" y="5442"/>
                  </a:cubicBezTo>
                  <a:cubicBezTo>
                    <a:pt x="5399" y="5065"/>
                    <a:pt x="4813" y="4814"/>
                    <a:pt x="4018" y="4688"/>
                  </a:cubicBezTo>
                  <a:lnTo>
                    <a:pt x="4018" y="4646"/>
                  </a:lnTo>
                  <a:cubicBezTo>
                    <a:pt x="4646" y="4479"/>
                    <a:pt x="5106" y="4228"/>
                    <a:pt x="5483" y="3851"/>
                  </a:cubicBezTo>
                  <a:cubicBezTo>
                    <a:pt x="5860" y="3433"/>
                    <a:pt x="5985" y="2972"/>
                    <a:pt x="5985" y="2345"/>
                  </a:cubicBezTo>
                  <a:cubicBezTo>
                    <a:pt x="5985" y="1633"/>
                    <a:pt x="5734" y="1047"/>
                    <a:pt x="5274" y="629"/>
                  </a:cubicBezTo>
                  <a:cubicBezTo>
                    <a:pt x="4771" y="210"/>
                    <a:pt x="4018" y="1"/>
                    <a:pt x="3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1923000" y="863800"/>
              <a:ext cx="48175" cy="17800"/>
            </a:xfrm>
            <a:custGeom>
              <a:rect b="b" l="l" r="r" t="t"/>
              <a:pathLst>
                <a:path extrusionOk="0" h="712" w="1927">
                  <a:moveTo>
                    <a:pt x="1926" y="0"/>
                  </a:moveTo>
                  <a:cubicBezTo>
                    <a:pt x="1633" y="42"/>
                    <a:pt x="1298" y="84"/>
                    <a:pt x="964" y="84"/>
                  </a:cubicBezTo>
                  <a:lnTo>
                    <a:pt x="1" y="84"/>
                  </a:lnTo>
                  <a:lnTo>
                    <a:pt x="1" y="712"/>
                  </a:lnTo>
                  <a:lnTo>
                    <a:pt x="1926" y="712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1887450" y="760200"/>
              <a:ext cx="83725" cy="42925"/>
            </a:xfrm>
            <a:custGeom>
              <a:rect b="b" l="l" r="r" t="t"/>
              <a:pathLst>
                <a:path extrusionOk="0" h="1717" w="3349">
                  <a:moveTo>
                    <a:pt x="2971" y="1"/>
                  </a:moveTo>
                  <a:cubicBezTo>
                    <a:pt x="2427" y="1"/>
                    <a:pt x="1883" y="85"/>
                    <a:pt x="1381" y="252"/>
                  </a:cubicBezTo>
                  <a:cubicBezTo>
                    <a:pt x="837" y="419"/>
                    <a:pt x="377" y="670"/>
                    <a:pt x="0" y="1005"/>
                  </a:cubicBezTo>
                  <a:lnTo>
                    <a:pt x="586" y="1717"/>
                  </a:lnTo>
                  <a:cubicBezTo>
                    <a:pt x="1046" y="1424"/>
                    <a:pt x="1465" y="1215"/>
                    <a:pt x="1842" y="1089"/>
                  </a:cubicBezTo>
                  <a:cubicBezTo>
                    <a:pt x="2218" y="1005"/>
                    <a:pt x="2637" y="922"/>
                    <a:pt x="3055" y="922"/>
                  </a:cubicBezTo>
                  <a:lnTo>
                    <a:pt x="3348" y="922"/>
                  </a:lnTo>
                  <a:lnTo>
                    <a:pt x="3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1745150" y="660800"/>
              <a:ext cx="226025" cy="220800"/>
            </a:xfrm>
            <a:custGeom>
              <a:rect b="b" l="l" r="r" t="t"/>
              <a:pathLst>
                <a:path extrusionOk="0" h="8832" w="9041">
                  <a:moveTo>
                    <a:pt x="8161" y="1"/>
                  </a:moveTo>
                  <a:cubicBezTo>
                    <a:pt x="3599" y="294"/>
                    <a:pt x="0" y="4186"/>
                    <a:pt x="0" y="8832"/>
                  </a:cubicBezTo>
                  <a:lnTo>
                    <a:pt x="544" y="8832"/>
                  </a:lnTo>
                  <a:cubicBezTo>
                    <a:pt x="461" y="4228"/>
                    <a:pt x="4227" y="461"/>
                    <a:pt x="8789" y="461"/>
                  </a:cubicBezTo>
                  <a:lnTo>
                    <a:pt x="9040" y="461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1964875" y="633600"/>
              <a:ext cx="13625" cy="68050"/>
            </a:xfrm>
            <a:custGeom>
              <a:rect b="b" l="l" r="r" t="t"/>
              <a:pathLst>
                <a:path extrusionOk="0" h="2722" w="545">
                  <a:moveTo>
                    <a:pt x="251" y="1"/>
                  </a:moveTo>
                  <a:cubicBezTo>
                    <a:pt x="126" y="1"/>
                    <a:pt x="0" y="85"/>
                    <a:pt x="0" y="252"/>
                  </a:cubicBezTo>
                  <a:lnTo>
                    <a:pt x="0" y="2428"/>
                  </a:lnTo>
                  <a:cubicBezTo>
                    <a:pt x="0" y="2596"/>
                    <a:pt x="126" y="2721"/>
                    <a:pt x="251" y="2721"/>
                  </a:cubicBezTo>
                  <a:cubicBezTo>
                    <a:pt x="419" y="2721"/>
                    <a:pt x="544" y="2596"/>
                    <a:pt x="544" y="2428"/>
                  </a:cubicBezTo>
                  <a:lnTo>
                    <a:pt x="544" y="252"/>
                  </a:lnTo>
                  <a:cubicBezTo>
                    <a:pt x="544" y="85"/>
                    <a:pt x="419" y="1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1964875" y="1063625"/>
              <a:ext cx="13625" cy="68050"/>
            </a:xfrm>
            <a:custGeom>
              <a:rect b="b" l="l" r="r" t="t"/>
              <a:pathLst>
                <a:path extrusionOk="0" h="2722" w="545">
                  <a:moveTo>
                    <a:pt x="251" y="1"/>
                  </a:moveTo>
                  <a:cubicBezTo>
                    <a:pt x="126" y="1"/>
                    <a:pt x="0" y="84"/>
                    <a:pt x="0" y="252"/>
                  </a:cubicBezTo>
                  <a:lnTo>
                    <a:pt x="0" y="2470"/>
                  </a:lnTo>
                  <a:cubicBezTo>
                    <a:pt x="0" y="2596"/>
                    <a:pt x="126" y="2721"/>
                    <a:pt x="251" y="2721"/>
                  </a:cubicBezTo>
                  <a:cubicBezTo>
                    <a:pt x="419" y="2721"/>
                    <a:pt x="544" y="2596"/>
                    <a:pt x="544" y="2470"/>
                  </a:cubicBezTo>
                  <a:lnTo>
                    <a:pt x="544" y="252"/>
                  </a:lnTo>
                  <a:cubicBezTo>
                    <a:pt x="544" y="84"/>
                    <a:pt x="419" y="1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1721075" y="876350"/>
              <a:ext cx="69075" cy="13625"/>
            </a:xfrm>
            <a:custGeom>
              <a:rect b="b" l="l" r="r" t="t"/>
              <a:pathLst>
                <a:path extrusionOk="0" h="545" w="2763">
                  <a:moveTo>
                    <a:pt x="294" y="0"/>
                  </a:moveTo>
                  <a:cubicBezTo>
                    <a:pt x="126" y="0"/>
                    <a:pt x="1" y="126"/>
                    <a:pt x="1" y="251"/>
                  </a:cubicBezTo>
                  <a:cubicBezTo>
                    <a:pt x="1" y="419"/>
                    <a:pt x="126" y="544"/>
                    <a:pt x="294" y="544"/>
                  </a:cubicBezTo>
                  <a:lnTo>
                    <a:pt x="2470" y="544"/>
                  </a:lnTo>
                  <a:cubicBezTo>
                    <a:pt x="2637" y="544"/>
                    <a:pt x="2763" y="419"/>
                    <a:pt x="2763" y="251"/>
                  </a:cubicBezTo>
                  <a:cubicBezTo>
                    <a:pt x="2763" y="126"/>
                    <a:pt x="2637" y="0"/>
                    <a:pt x="2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2152150" y="876350"/>
              <a:ext cx="68025" cy="13625"/>
            </a:xfrm>
            <a:custGeom>
              <a:rect b="b" l="l" r="r" t="t"/>
              <a:pathLst>
                <a:path extrusionOk="0" h="545" w="2721">
                  <a:moveTo>
                    <a:pt x="252" y="0"/>
                  </a:moveTo>
                  <a:cubicBezTo>
                    <a:pt x="84" y="0"/>
                    <a:pt x="0" y="126"/>
                    <a:pt x="0" y="251"/>
                  </a:cubicBezTo>
                  <a:cubicBezTo>
                    <a:pt x="0" y="419"/>
                    <a:pt x="84" y="544"/>
                    <a:pt x="252" y="544"/>
                  </a:cubicBezTo>
                  <a:lnTo>
                    <a:pt x="2470" y="544"/>
                  </a:lnTo>
                  <a:cubicBezTo>
                    <a:pt x="2595" y="544"/>
                    <a:pt x="2721" y="419"/>
                    <a:pt x="2721" y="251"/>
                  </a:cubicBezTo>
                  <a:cubicBezTo>
                    <a:pt x="2721" y="126"/>
                    <a:pt x="2595" y="0"/>
                    <a:pt x="2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1721075" y="876350"/>
              <a:ext cx="69075" cy="6300"/>
            </a:xfrm>
            <a:custGeom>
              <a:rect b="b" l="l" r="r" t="t"/>
              <a:pathLst>
                <a:path extrusionOk="0" h="252" w="2763">
                  <a:moveTo>
                    <a:pt x="294" y="0"/>
                  </a:moveTo>
                  <a:cubicBezTo>
                    <a:pt x="126" y="0"/>
                    <a:pt x="1" y="126"/>
                    <a:pt x="1" y="251"/>
                  </a:cubicBezTo>
                  <a:lnTo>
                    <a:pt x="2763" y="251"/>
                  </a:lnTo>
                  <a:cubicBezTo>
                    <a:pt x="2763" y="126"/>
                    <a:pt x="2637" y="0"/>
                    <a:pt x="2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1964875" y="661850"/>
              <a:ext cx="6300" cy="39800"/>
            </a:xfrm>
            <a:custGeom>
              <a:rect b="b" l="l" r="r" t="t"/>
              <a:pathLst>
                <a:path extrusionOk="0" h="1592" w="252">
                  <a:moveTo>
                    <a:pt x="0" y="1"/>
                  </a:moveTo>
                  <a:lnTo>
                    <a:pt x="0" y="1298"/>
                  </a:lnTo>
                  <a:cubicBezTo>
                    <a:pt x="0" y="1466"/>
                    <a:pt x="126" y="1591"/>
                    <a:pt x="251" y="1591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17"/>
          <p:cNvGrpSpPr/>
          <p:nvPr/>
        </p:nvGrpSpPr>
        <p:grpSpPr>
          <a:xfrm>
            <a:off x="7006646" y="2549275"/>
            <a:ext cx="494114" cy="535023"/>
            <a:chOff x="2705625" y="437475"/>
            <a:chExt cx="751275" cy="813475"/>
          </a:xfrm>
        </p:grpSpPr>
        <p:sp>
          <p:nvSpPr>
            <p:cNvPr id="781" name="Google Shape;781;p17"/>
            <p:cNvSpPr/>
            <p:nvPr/>
          </p:nvSpPr>
          <p:spPr>
            <a:xfrm>
              <a:off x="2746450" y="750800"/>
              <a:ext cx="710450" cy="500150"/>
            </a:xfrm>
            <a:custGeom>
              <a:rect b="b" l="l" r="r" t="t"/>
              <a:pathLst>
                <a:path extrusionOk="0" h="20006" w="28418">
                  <a:moveTo>
                    <a:pt x="1172" y="0"/>
                  </a:moveTo>
                  <a:cubicBezTo>
                    <a:pt x="544" y="0"/>
                    <a:pt x="0" y="544"/>
                    <a:pt x="0" y="1214"/>
                  </a:cubicBezTo>
                  <a:lnTo>
                    <a:pt x="0" y="18791"/>
                  </a:lnTo>
                  <a:cubicBezTo>
                    <a:pt x="0" y="19461"/>
                    <a:pt x="544" y="20005"/>
                    <a:pt x="1172" y="20005"/>
                  </a:cubicBezTo>
                  <a:lnTo>
                    <a:pt x="27287" y="20005"/>
                  </a:lnTo>
                  <a:cubicBezTo>
                    <a:pt x="27915" y="20005"/>
                    <a:pt x="28417" y="19461"/>
                    <a:pt x="28417" y="18833"/>
                  </a:cubicBezTo>
                  <a:lnTo>
                    <a:pt x="28417" y="1214"/>
                  </a:lnTo>
                  <a:cubicBezTo>
                    <a:pt x="28417" y="544"/>
                    <a:pt x="27915" y="0"/>
                    <a:pt x="2728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2780975" y="786375"/>
              <a:ext cx="640350" cy="429000"/>
            </a:xfrm>
            <a:custGeom>
              <a:rect b="b" l="l" r="r" t="t"/>
              <a:pathLst>
                <a:path extrusionOk="0" h="17160" w="25614">
                  <a:moveTo>
                    <a:pt x="0" y="0"/>
                  </a:moveTo>
                  <a:lnTo>
                    <a:pt x="0" y="17159"/>
                  </a:lnTo>
                  <a:lnTo>
                    <a:pt x="25613" y="17159"/>
                  </a:lnTo>
                  <a:lnTo>
                    <a:pt x="2561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2757060" y="765107"/>
              <a:ext cx="684306" cy="164284"/>
            </a:xfrm>
            <a:custGeom>
              <a:rect b="b" l="l" r="r" t="t"/>
              <a:pathLst>
                <a:path extrusionOk="0" h="6572" w="27037">
                  <a:moveTo>
                    <a:pt x="1" y="1"/>
                  </a:moveTo>
                  <a:lnTo>
                    <a:pt x="1" y="6571"/>
                  </a:lnTo>
                  <a:lnTo>
                    <a:pt x="27037" y="6571"/>
                  </a:lnTo>
                  <a:lnTo>
                    <a:pt x="270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2896050" y="1016550"/>
              <a:ext cx="411225" cy="23050"/>
            </a:xfrm>
            <a:custGeom>
              <a:rect b="b" l="l" r="r" t="t"/>
              <a:pathLst>
                <a:path extrusionOk="0" h="922" w="16449">
                  <a:moveTo>
                    <a:pt x="461" y="0"/>
                  </a:moveTo>
                  <a:cubicBezTo>
                    <a:pt x="210" y="0"/>
                    <a:pt x="1" y="210"/>
                    <a:pt x="1" y="461"/>
                  </a:cubicBezTo>
                  <a:cubicBezTo>
                    <a:pt x="1" y="712"/>
                    <a:pt x="210" y="921"/>
                    <a:pt x="461" y="921"/>
                  </a:cubicBezTo>
                  <a:lnTo>
                    <a:pt x="15946" y="921"/>
                  </a:lnTo>
                  <a:cubicBezTo>
                    <a:pt x="16239" y="921"/>
                    <a:pt x="16448" y="712"/>
                    <a:pt x="16448" y="461"/>
                  </a:cubicBezTo>
                  <a:cubicBezTo>
                    <a:pt x="16448" y="210"/>
                    <a:pt x="16239" y="0"/>
                    <a:pt x="15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2896050" y="1075150"/>
              <a:ext cx="411225" cy="24075"/>
            </a:xfrm>
            <a:custGeom>
              <a:rect b="b" l="l" r="r" t="t"/>
              <a:pathLst>
                <a:path extrusionOk="0" h="963" w="16449">
                  <a:moveTo>
                    <a:pt x="461" y="0"/>
                  </a:moveTo>
                  <a:cubicBezTo>
                    <a:pt x="210" y="0"/>
                    <a:pt x="1" y="209"/>
                    <a:pt x="1" y="460"/>
                  </a:cubicBezTo>
                  <a:cubicBezTo>
                    <a:pt x="1" y="712"/>
                    <a:pt x="210" y="963"/>
                    <a:pt x="461" y="963"/>
                  </a:cubicBezTo>
                  <a:lnTo>
                    <a:pt x="15946" y="963"/>
                  </a:lnTo>
                  <a:cubicBezTo>
                    <a:pt x="16239" y="963"/>
                    <a:pt x="16448" y="753"/>
                    <a:pt x="16448" y="460"/>
                  </a:cubicBezTo>
                  <a:cubicBezTo>
                    <a:pt x="16448" y="209"/>
                    <a:pt x="16239" y="0"/>
                    <a:pt x="15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7"/>
            <p:cNvSpPr/>
            <p:nvPr/>
          </p:nvSpPr>
          <p:spPr>
            <a:xfrm>
              <a:off x="2896050" y="1133725"/>
              <a:ext cx="411225" cy="24100"/>
            </a:xfrm>
            <a:custGeom>
              <a:rect b="b" l="l" r="r" t="t"/>
              <a:pathLst>
                <a:path extrusionOk="0" h="964" w="16449">
                  <a:moveTo>
                    <a:pt x="461" y="1"/>
                  </a:moveTo>
                  <a:cubicBezTo>
                    <a:pt x="210" y="1"/>
                    <a:pt x="1" y="210"/>
                    <a:pt x="1" y="461"/>
                  </a:cubicBezTo>
                  <a:cubicBezTo>
                    <a:pt x="1" y="754"/>
                    <a:pt x="210" y="963"/>
                    <a:pt x="461" y="963"/>
                  </a:cubicBezTo>
                  <a:lnTo>
                    <a:pt x="15946" y="963"/>
                  </a:lnTo>
                  <a:cubicBezTo>
                    <a:pt x="16239" y="963"/>
                    <a:pt x="16448" y="754"/>
                    <a:pt x="16448" y="461"/>
                  </a:cubicBezTo>
                  <a:cubicBezTo>
                    <a:pt x="16448" y="210"/>
                    <a:pt x="16239" y="1"/>
                    <a:pt x="159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2918025" y="766311"/>
              <a:ext cx="256375" cy="164300"/>
            </a:xfrm>
            <a:custGeom>
              <a:rect b="b" l="l" r="r" t="t"/>
              <a:pathLst>
                <a:path extrusionOk="0" h="6572" w="10255">
                  <a:moveTo>
                    <a:pt x="6320" y="1"/>
                  </a:moveTo>
                  <a:lnTo>
                    <a:pt x="1" y="6571"/>
                  </a:lnTo>
                  <a:lnTo>
                    <a:pt x="3935" y="6571"/>
                  </a:lnTo>
                  <a:lnTo>
                    <a:pt x="102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2758157" y="765098"/>
              <a:ext cx="214525" cy="164300"/>
            </a:xfrm>
            <a:custGeom>
              <a:rect b="b" l="l" r="r" t="t"/>
              <a:pathLst>
                <a:path extrusionOk="0" h="6572" w="8581">
                  <a:moveTo>
                    <a:pt x="4646" y="1"/>
                  </a:moveTo>
                  <a:lnTo>
                    <a:pt x="1" y="4814"/>
                  </a:lnTo>
                  <a:lnTo>
                    <a:pt x="1" y="6571"/>
                  </a:lnTo>
                  <a:lnTo>
                    <a:pt x="2260" y="6571"/>
                  </a:lnTo>
                  <a:lnTo>
                    <a:pt x="85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3115775" y="766311"/>
              <a:ext cx="256375" cy="164300"/>
            </a:xfrm>
            <a:custGeom>
              <a:rect b="b" l="l" r="r" t="t"/>
              <a:pathLst>
                <a:path extrusionOk="0" h="6572" w="10255">
                  <a:moveTo>
                    <a:pt x="6278" y="1"/>
                  </a:moveTo>
                  <a:lnTo>
                    <a:pt x="1" y="6571"/>
                  </a:lnTo>
                  <a:lnTo>
                    <a:pt x="3935" y="6571"/>
                  </a:lnTo>
                  <a:lnTo>
                    <a:pt x="102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3312639" y="797711"/>
              <a:ext cx="128725" cy="132900"/>
            </a:xfrm>
            <a:custGeom>
              <a:rect b="b" l="l" r="r" t="t"/>
              <a:pathLst>
                <a:path extrusionOk="0" h="5316" w="5149">
                  <a:moveTo>
                    <a:pt x="5149" y="0"/>
                  </a:moveTo>
                  <a:lnTo>
                    <a:pt x="1" y="5315"/>
                  </a:lnTo>
                  <a:lnTo>
                    <a:pt x="3935" y="5315"/>
                  </a:lnTo>
                  <a:lnTo>
                    <a:pt x="5149" y="4102"/>
                  </a:lnTo>
                  <a:lnTo>
                    <a:pt x="51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2723425" y="456125"/>
              <a:ext cx="684300" cy="266800"/>
            </a:xfrm>
            <a:custGeom>
              <a:rect b="b" l="l" r="r" t="t"/>
              <a:pathLst>
                <a:path extrusionOk="0" h="10672" w="27372">
                  <a:moveTo>
                    <a:pt x="25646" y="0"/>
                  </a:moveTo>
                  <a:cubicBezTo>
                    <a:pt x="25579" y="0"/>
                    <a:pt x="25512" y="9"/>
                    <a:pt x="25446" y="27"/>
                  </a:cubicBezTo>
                  <a:lnTo>
                    <a:pt x="795" y="5133"/>
                  </a:lnTo>
                  <a:cubicBezTo>
                    <a:pt x="335" y="5258"/>
                    <a:pt x="0" y="5719"/>
                    <a:pt x="126" y="6179"/>
                  </a:cubicBezTo>
                  <a:lnTo>
                    <a:pt x="879" y="9946"/>
                  </a:lnTo>
                  <a:cubicBezTo>
                    <a:pt x="990" y="10391"/>
                    <a:pt x="1365" y="10671"/>
                    <a:pt x="1769" y="10671"/>
                  </a:cubicBezTo>
                  <a:cubicBezTo>
                    <a:pt x="1821" y="10671"/>
                    <a:pt x="1873" y="10667"/>
                    <a:pt x="1925" y="10657"/>
                  </a:cubicBezTo>
                  <a:lnTo>
                    <a:pt x="26576" y="5509"/>
                  </a:lnTo>
                  <a:cubicBezTo>
                    <a:pt x="27036" y="5426"/>
                    <a:pt x="27371" y="4924"/>
                    <a:pt x="27246" y="4463"/>
                  </a:cubicBezTo>
                  <a:lnTo>
                    <a:pt x="26492" y="697"/>
                  </a:lnTo>
                  <a:cubicBezTo>
                    <a:pt x="26421" y="302"/>
                    <a:pt x="26042" y="0"/>
                    <a:pt x="25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2705625" y="437475"/>
              <a:ext cx="719875" cy="301275"/>
            </a:xfrm>
            <a:custGeom>
              <a:rect b="b" l="l" r="r" t="t"/>
              <a:pathLst>
                <a:path extrusionOk="0" h="12051" w="28795">
                  <a:moveTo>
                    <a:pt x="26371" y="1431"/>
                  </a:moveTo>
                  <a:cubicBezTo>
                    <a:pt x="26493" y="1431"/>
                    <a:pt x="26576" y="1500"/>
                    <a:pt x="26576" y="1568"/>
                  </a:cubicBezTo>
                  <a:lnTo>
                    <a:pt x="27330" y="5335"/>
                  </a:lnTo>
                  <a:cubicBezTo>
                    <a:pt x="27330" y="5418"/>
                    <a:pt x="27246" y="5544"/>
                    <a:pt x="27121" y="5544"/>
                  </a:cubicBezTo>
                  <a:lnTo>
                    <a:pt x="2512" y="10650"/>
                  </a:lnTo>
                  <a:cubicBezTo>
                    <a:pt x="2480" y="10658"/>
                    <a:pt x="2450" y="10661"/>
                    <a:pt x="2421" y="10661"/>
                  </a:cubicBezTo>
                  <a:cubicBezTo>
                    <a:pt x="2301" y="10661"/>
                    <a:pt x="2219" y="10600"/>
                    <a:pt x="2219" y="10566"/>
                  </a:cubicBezTo>
                  <a:lnTo>
                    <a:pt x="1466" y="6800"/>
                  </a:lnTo>
                  <a:cubicBezTo>
                    <a:pt x="1466" y="6674"/>
                    <a:pt x="1549" y="6590"/>
                    <a:pt x="1675" y="6590"/>
                  </a:cubicBezTo>
                  <a:lnTo>
                    <a:pt x="26284" y="1443"/>
                  </a:lnTo>
                  <a:cubicBezTo>
                    <a:pt x="26314" y="1435"/>
                    <a:pt x="26344" y="1431"/>
                    <a:pt x="26371" y="1431"/>
                  </a:cubicBezTo>
                  <a:close/>
                  <a:moveTo>
                    <a:pt x="26247" y="0"/>
                  </a:moveTo>
                  <a:cubicBezTo>
                    <a:pt x="26162" y="0"/>
                    <a:pt x="26076" y="7"/>
                    <a:pt x="25991" y="20"/>
                  </a:cubicBezTo>
                  <a:lnTo>
                    <a:pt x="1340" y="5167"/>
                  </a:lnTo>
                  <a:cubicBezTo>
                    <a:pt x="503" y="5377"/>
                    <a:pt x="1" y="6214"/>
                    <a:pt x="126" y="7051"/>
                  </a:cubicBezTo>
                  <a:lnTo>
                    <a:pt x="922" y="10817"/>
                  </a:lnTo>
                  <a:cubicBezTo>
                    <a:pt x="1109" y="11569"/>
                    <a:pt x="1803" y="12050"/>
                    <a:pt x="2548" y="12050"/>
                  </a:cubicBezTo>
                  <a:cubicBezTo>
                    <a:pt x="2633" y="12050"/>
                    <a:pt x="2719" y="12044"/>
                    <a:pt x="2805" y="12031"/>
                  </a:cubicBezTo>
                  <a:lnTo>
                    <a:pt x="27455" y="6883"/>
                  </a:lnTo>
                  <a:cubicBezTo>
                    <a:pt x="28292" y="6716"/>
                    <a:pt x="28795" y="5879"/>
                    <a:pt x="28669" y="5000"/>
                  </a:cubicBezTo>
                  <a:lnTo>
                    <a:pt x="27874" y="1233"/>
                  </a:lnTo>
                  <a:cubicBezTo>
                    <a:pt x="27686" y="482"/>
                    <a:pt x="26993" y="0"/>
                    <a:pt x="2624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7"/>
            <p:cNvSpPr/>
            <p:nvPr/>
          </p:nvSpPr>
          <p:spPr>
            <a:xfrm rot="109338">
              <a:off x="2734734" y="570873"/>
              <a:ext cx="220776" cy="127862"/>
            </a:xfrm>
            <a:custGeom>
              <a:rect b="b" l="l" r="r" t="t"/>
              <a:pathLst>
                <a:path extrusionOk="0" h="4396" w="8831">
                  <a:moveTo>
                    <a:pt x="3725" y="1"/>
                  </a:moveTo>
                  <a:lnTo>
                    <a:pt x="0" y="754"/>
                  </a:lnTo>
                  <a:lnTo>
                    <a:pt x="5106" y="4395"/>
                  </a:lnTo>
                  <a:lnTo>
                    <a:pt x="8831" y="3600"/>
                  </a:lnTo>
                  <a:lnTo>
                    <a:pt x="37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7"/>
            <p:cNvSpPr/>
            <p:nvPr/>
          </p:nvSpPr>
          <p:spPr>
            <a:xfrm rot="109338">
              <a:off x="2922222" y="531813"/>
              <a:ext cx="220801" cy="129054"/>
            </a:xfrm>
            <a:custGeom>
              <a:rect b="b" l="l" r="r" t="t"/>
              <a:pathLst>
                <a:path extrusionOk="0" h="4437" w="8832">
                  <a:moveTo>
                    <a:pt x="3684" y="0"/>
                  </a:moveTo>
                  <a:lnTo>
                    <a:pt x="1" y="754"/>
                  </a:lnTo>
                  <a:lnTo>
                    <a:pt x="5107" y="4436"/>
                  </a:lnTo>
                  <a:lnTo>
                    <a:pt x="8831" y="3641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 rot="109338">
              <a:off x="3296555" y="457789"/>
              <a:ext cx="92101" cy="96216"/>
            </a:xfrm>
            <a:custGeom>
              <a:rect b="b" l="l" r="r" t="t"/>
              <a:pathLst>
                <a:path extrusionOk="0" h="3308" w="3684">
                  <a:moveTo>
                    <a:pt x="3014" y="1"/>
                  </a:moveTo>
                  <a:lnTo>
                    <a:pt x="1" y="670"/>
                  </a:lnTo>
                  <a:lnTo>
                    <a:pt x="3684" y="330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 rot="109338">
              <a:off x="3108723" y="492690"/>
              <a:ext cx="220776" cy="127862"/>
            </a:xfrm>
            <a:custGeom>
              <a:rect b="b" l="l" r="r" t="t"/>
              <a:pathLst>
                <a:path extrusionOk="0" h="4396" w="8831">
                  <a:moveTo>
                    <a:pt x="3725" y="1"/>
                  </a:moveTo>
                  <a:lnTo>
                    <a:pt x="0" y="796"/>
                  </a:lnTo>
                  <a:lnTo>
                    <a:pt x="5148" y="4395"/>
                  </a:lnTo>
                  <a:lnTo>
                    <a:pt x="8831" y="3684"/>
                  </a:lnTo>
                  <a:lnTo>
                    <a:pt x="37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17"/>
          <p:cNvGrpSpPr/>
          <p:nvPr/>
        </p:nvGrpSpPr>
        <p:grpSpPr>
          <a:xfrm>
            <a:off x="1612401" y="2511576"/>
            <a:ext cx="527821" cy="610411"/>
            <a:chOff x="1528575" y="1393200"/>
            <a:chExt cx="802525" cy="928100"/>
          </a:xfrm>
        </p:grpSpPr>
        <p:sp>
          <p:nvSpPr>
            <p:cNvPr id="798" name="Google Shape;798;p17"/>
            <p:cNvSpPr/>
            <p:nvPr/>
          </p:nvSpPr>
          <p:spPr>
            <a:xfrm>
              <a:off x="1702250" y="1447625"/>
              <a:ext cx="168475" cy="169525"/>
            </a:xfrm>
            <a:custGeom>
              <a:rect b="b" l="l" r="r" t="t"/>
              <a:pathLst>
                <a:path extrusionOk="0" h="6781" w="6739">
                  <a:moveTo>
                    <a:pt x="3390" y="0"/>
                  </a:moveTo>
                  <a:cubicBezTo>
                    <a:pt x="1507" y="0"/>
                    <a:pt x="0" y="1549"/>
                    <a:pt x="0" y="3432"/>
                  </a:cubicBezTo>
                  <a:cubicBezTo>
                    <a:pt x="0" y="5232"/>
                    <a:pt x="1507" y="6780"/>
                    <a:pt x="3390" y="6780"/>
                  </a:cubicBezTo>
                  <a:cubicBezTo>
                    <a:pt x="5232" y="6780"/>
                    <a:pt x="6738" y="5315"/>
                    <a:pt x="6738" y="3432"/>
                  </a:cubicBezTo>
                  <a:cubicBezTo>
                    <a:pt x="6738" y="1549"/>
                    <a:pt x="5232" y="0"/>
                    <a:pt x="3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1975325" y="1447625"/>
              <a:ext cx="168475" cy="169525"/>
            </a:xfrm>
            <a:custGeom>
              <a:rect b="b" l="l" r="r" t="t"/>
              <a:pathLst>
                <a:path extrusionOk="0" h="6781" w="6739">
                  <a:moveTo>
                    <a:pt x="3391" y="0"/>
                  </a:moveTo>
                  <a:cubicBezTo>
                    <a:pt x="1507" y="0"/>
                    <a:pt x="1" y="1549"/>
                    <a:pt x="1" y="3432"/>
                  </a:cubicBezTo>
                  <a:cubicBezTo>
                    <a:pt x="1" y="5232"/>
                    <a:pt x="1507" y="6780"/>
                    <a:pt x="3391" y="6780"/>
                  </a:cubicBezTo>
                  <a:cubicBezTo>
                    <a:pt x="5232" y="6780"/>
                    <a:pt x="6739" y="5315"/>
                    <a:pt x="6739" y="3432"/>
                  </a:cubicBezTo>
                  <a:cubicBezTo>
                    <a:pt x="6739" y="1549"/>
                    <a:pt x="5232" y="0"/>
                    <a:pt x="3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1528575" y="1745425"/>
              <a:ext cx="26175" cy="79550"/>
            </a:xfrm>
            <a:custGeom>
              <a:rect b="b" l="l" r="r" t="t"/>
              <a:pathLst>
                <a:path extrusionOk="0" h="3182" w="1047">
                  <a:moveTo>
                    <a:pt x="128" y="1"/>
                  </a:moveTo>
                  <a:cubicBezTo>
                    <a:pt x="49" y="1"/>
                    <a:pt x="0" y="55"/>
                    <a:pt x="0" y="183"/>
                  </a:cubicBezTo>
                  <a:lnTo>
                    <a:pt x="0" y="2945"/>
                  </a:lnTo>
                  <a:cubicBezTo>
                    <a:pt x="0" y="3076"/>
                    <a:pt x="51" y="3181"/>
                    <a:pt x="133" y="3181"/>
                  </a:cubicBezTo>
                  <a:cubicBezTo>
                    <a:pt x="156" y="3181"/>
                    <a:pt x="182" y="3173"/>
                    <a:pt x="209" y="3155"/>
                  </a:cubicBezTo>
                  <a:lnTo>
                    <a:pt x="544" y="2945"/>
                  </a:lnTo>
                  <a:cubicBezTo>
                    <a:pt x="670" y="2904"/>
                    <a:pt x="837" y="2862"/>
                    <a:pt x="921" y="2862"/>
                  </a:cubicBezTo>
                  <a:lnTo>
                    <a:pt x="1046" y="2862"/>
                  </a:lnTo>
                  <a:lnTo>
                    <a:pt x="1046" y="393"/>
                  </a:lnTo>
                  <a:lnTo>
                    <a:pt x="963" y="393"/>
                  </a:lnTo>
                  <a:cubicBezTo>
                    <a:pt x="879" y="393"/>
                    <a:pt x="711" y="351"/>
                    <a:pt x="628" y="309"/>
                  </a:cubicBezTo>
                  <a:lnTo>
                    <a:pt x="209" y="16"/>
                  </a:lnTo>
                  <a:cubicBezTo>
                    <a:pt x="180" y="6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1568325" y="1754175"/>
              <a:ext cx="353675" cy="142325"/>
            </a:xfrm>
            <a:custGeom>
              <a:rect b="b" l="l" r="r" t="t"/>
              <a:pathLst>
                <a:path extrusionOk="0" h="5693" w="14147">
                  <a:moveTo>
                    <a:pt x="0" y="1"/>
                  </a:moveTo>
                  <a:lnTo>
                    <a:pt x="0" y="2554"/>
                  </a:lnTo>
                  <a:lnTo>
                    <a:pt x="8245" y="2554"/>
                  </a:lnTo>
                  <a:lnTo>
                    <a:pt x="10672" y="5692"/>
                  </a:lnTo>
                  <a:lnTo>
                    <a:pt x="14146" y="5692"/>
                  </a:lnTo>
                  <a:lnTo>
                    <a:pt x="97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7"/>
            <p:cNvSpPr/>
            <p:nvPr/>
          </p:nvSpPr>
          <p:spPr>
            <a:xfrm>
              <a:off x="1592375" y="1665250"/>
              <a:ext cx="660250" cy="656050"/>
            </a:xfrm>
            <a:custGeom>
              <a:rect b="b" l="l" r="r" t="t"/>
              <a:pathLst>
                <a:path extrusionOk="0" h="26242" w="26410">
                  <a:moveTo>
                    <a:pt x="4186" y="0"/>
                  </a:moveTo>
                  <a:cubicBezTo>
                    <a:pt x="3433" y="0"/>
                    <a:pt x="2805" y="503"/>
                    <a:pt x="2805" y="1214"/>
                  </a:cubicBezTo>
                  <a:lnTo>
                    <a:pt x="2805" y="11468"/>
                  </a:lnTo>
                  <a:cubicBezTo>
                    <a:pt x="2805" y="12054"/>
                    <a:pt x="3433" y="12639"/>
                    <a:pt x="4186" y="12639"/>
                  </a:cubicBezTo>
                  <a:lnTo>
                    <a:pt x="5944" y="12639"/>
                  </a:lnTo>
                  <a:lnTo>
                    <a:pt x="252" y="23437"/>
                  </a:lnTo>
                  <a:cubicBezTo>
                    <a:pt x="1" y="23939"/>
                    <a:pt x="252" y="24525"/>
                    <a:pt x="838" y="24776"/>
                  </a:cubicBezTo>
                  <a:cubicBezTo>
                    <a:pt x="922" y="24860"/>
                    <a:pt x="1089" y="24860"/>
                    <a:pt x="1215" y="24902"/>
                  </a:cubicBezTo>
                  <a:cubicBezTo>
                    <a:pt x="1248" y="24905"/>
                    <a:pt x="1282" y="24906"/>
                    <a:pt x="1316" y="24906"/>
                  </a:cubicBezTo>
                  <a:cubicBezTo>
                    <a:pt x="1747" y="24906"/>
                    <a:pt x="2192" y="24665"/>
                    <a:pt x="2386" y="24316"/>
                  </a:cubicBezTo>
                  <a:lnTo>
                    <a:pt x="8580" y="12723"/>
                  </a:lnTo>
                  <a:lnTo>
                    <a:pt x="12012" y="12723"/>
                  </a:lnTo>
                  <a:lnTo>
                    <a:pt x="12012" y="25279"/>
                  </a:lnTo>
                  <a:cubicBezTo>
                    <a:pt x="12012" y="25823"/>
                    <a:pt x="12556" y="26241"/>
                    <a:pt x="13226" y="26241"/>
                  </a:cubicBezTo>
                  <a:cubicBezTo>
                    <a:pt x="13854" y="26241"/>
                    <a:pt x="14398" y="25781"/>
                    <a:pt x="14398" y="25279"/>
                  </a:cubicBezTo>
                  <a:lnTo>
                    <a:pt x="14398" y="12723"/>
                  </a:lnTo>
                  <a:lnTo>
                    <a:pt x="17830" y="12723"/>
                  </a:lnTo>
                  <a:lnTo>
                    <a:pt x="24024" y="24316"/>
                  </a:lnTo>
                  <a:cubicBezTo>
                    <a:pt x="24215" y="24699"/>
                    <a:pt x="24618" y="24907"/>
                    <a:pt x="25070" y="24907"/>
                  </a:cubicBezTo>
                  <a:cubicBezTo>
                    <a:pt x="25111" y="24907"/>
                    <a:pt x="25153" y="24905"/>
                    <a:pt x="25195" y="24902"/>
                  </a:cubicBezTo>
                  <a:cubicBezTo>
                    <a:pt x="25321" y="24902"/>
                    <a:pt x="25488" y="24860"/>
                    <a:pt x="25572" y="24776"/>
                  </a:cubicBezTo>
                  <a:cubicBezTo>
                    <a:pt x="26158" y="24567"/>
                    <a:pt x="26409" y="23939"/>
                    <a:pt x="26158" y="23437"/>
                  </a:cubicBezTo>
                  <a:lnTo>
                    <a:pt x="20383" y="12639"/>
                  </a:lnTo>
                  <a:lnTo>
                    <a:pt x="22475" y="12639"/>
                  </a:lnTo>
                  <a:cubicBezTo>
                    <a:pt x="23228" y="12639"/>
                    <a:pt x="23856" y="12137"/>
                    <a:pt x="23856" y="11468"/>
                  </a:cubicBezTo>
                  <a:lnTo>
                    <a:pt x="23856" y="1214"/>
                  </a:lnTo>
                  <a:cubicBezTo>
                    <a:pt x="23856" y="586"/>
                    <a:pt x="23228" y="0"/>
                    <a:pt x="22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7"/>
            <p:cNvSpPr/>
            <p:nvPr/>
          </p:nvSpPr>
          <p:spPr>
            <a:xfrm>
              <a:off x="2211775" y="1710875"/>
              <a:ext cx="119325" cy="198575"/>
            </a:xfrm>
            <a:custGeom>
              <a:rect b="b" l="l" r="r" t="t"/>
              <a:pathLst>
                <a:path extrusionOk="0" h="7943" w="4773">
                  <a:moveTo>
                    <a:pt x="4205" y="1"/>
                  </a:moveTo>
                  <a:cubicBezTo>
                    <a:pt x="4107" y="1"/>
                    <a:pt x="4001" y="19"/>
                    <a:pt x="3893" y="59"/>
                  </a:cubicBezTo>
                  <a:lnTo>
                    <a:pt x="1884" y="686"/>
                  </a:lnTo>
                  <a:cubicBezTo>
                    <a:pt x="1424" y="854"/>
                    <a:pt x="629" y="938"/>
                    <a:pt x="127" y="938"/>
                  </a:cubicBezTo>
                  <a:lnTo>
                    <a:pt x="1" y="938"/>
                  </a:lnTo>
                  <a:lnTo>
                    <a:pt x="1" y="7048"/>
                  </a:lnTo>
                  <a:lnTo>
                    <a:pt x="419" y="7048"/>
                  </a:lnTo>
                  <a:cubicBezTo>
                    <a:pt x="964" y="7048"/>
                    <a:pt x="1717" y="7173"/>
                    <a:pt x="2219" y="7341"/>
                  </a:cubicBezTo>
                  <a:lnTo>
                    <a:pt x="3935" y="7885"/>
                  </a:lnTo>
                  <a:cubicBezTo>
                    <a:pt x="4041" y="7924"/>
                    <a:pt x="4143" y="7942"/>
                    <a:pt x="4237" y="7942"/>
                  </a:cubicBezTo>
                  <a:cubicBezTo>
                    <a:pt x="4549" y="7942"/>
                    <a:pt x="4772" y="7737"/>
                    <a:pt x="4772" y="7383"/>
                  </a:cubicBezTo>
                  <a:lnTo>
                    <a:pt x="4772" y="519"/>
                  </a:lnTo>
                  <a:cubicBezTo>
                    <a:pt x="4772" y="199"/>
                    <a:pt x="4527" y="1"/>
                    <a:pt x="4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1650975" y="1397400"/>
              <a:ext cx="272050" cy="272050"/>
            </a:xfrm>
            <a:custGeom>
              <a:rect b="b" l="l" r="r" t="t"/>
              <a:pathLst>
                <a:path extrusionOk="0" h="10882" w="10882">
                  <a:moveTo>
                    <a:pt x="5441" y="712"/>
                  </a:moveTo>
                  <a:cubicBezTo>
                    <a:pt x="6278" y="712"/>
                    <a:pt x="6948" y="1381"/>
                    <a:pt x="6948" y="2218"/>
                  </a:cubicBezTo>
                  <a:cubicBezTo>
                    <a:pt x="6948" y="3056"/>
                    <a:pt x="6278" y="3767"/>
                    <a:pt x="5441" y="3767"/>
                  </a:cubicBezTo>
                  <a:cubicBezTo>
                    <a:pt x="4604" y="3767"/>
                    <a:pt x="3935" y="3056"/>
                    <a:pt x="3935" y="2218"/>
                  </a:cubicBezTo>
                  <a:cubicBezTo>
                    <a:pt x="3935" y="1381"/>
                    <a:pt x="4604" y="712"/>
                    <a:pt x="5441" y="712"/>
                  </a:cubicBezTo>
                  <a:close/>
                  <a:moveTo>
                    <a:pt x="5985" y="4478"/>
                  </a:moveTo>
                  <a:cubicBezTo>
                    <a:pt x="6069" y="4478"/>
                    <a:pt x="6195" y="4604"/>
                    <a:pt x="6195" y="4688"/>
                  </a:cubicBezTo>
                  <a:cubicBezTo>
                    <a:pt x="6195" y="4855"/>
                    <a:pt x="6069" y="4897"/>
                    <a:pt x="5985" y="4897"/>
                  </a:cubicBezTo>
                  <a:cubicBezTo>
                    <a:pt x="5860" y="4897"/>
                    <a:pt x="5776" y="4813"/>
                    <a:pt x="5776" y="4688"/>
                  </a:cubicBezTo>
                  <a:cubicBezTo>
                    <a:pt x="5776" y="4604"/>
                    <a:pt x="5860" y="4478"/>
                    <a:pt x="5985" y="4478"/>
                  </a:cubicBezTo>
                  <a:close/>
                  <a:moveTo>
                    <a:pt x="4939" y="4520"/>
                  </a:moveTo>
                  <a:cubicBezTo>
                    <a:pt x="5023" y="4520"/>
                    <a:pt x="5148" y="4646"/>
                    <a:pt x="5148" y="4730"/>
                  </a:cubicBezTo>
                  <a:cubicBezTo>
                    <a:pt x="5148" y="4855"/>
                    <a:pt x="5023" y="4939"/>
                    <a:pt x="4939" y="4939"/>
                  </a:cubicBezTo>
                  <a:cubicBezTo>
                    <a:pt x="4814" y="4897"/>
                    <a:pt x="4730" y="4855"/>
                    <a:pt x="4730" y="4730"/>
                  </a:cubicBezTo>
                  <a:cubicBezTo>
                    <a:pt x="4730" y="4646"/>
                    <a:pt x="4814" y="4520"/>
                    <a:pt x="4939" y="4520"/>
                  </a:cubicBezTo>
                  <a:close/>
                  <a:moveTo>
                    <a:pt x="4604" y="5525"/>
                  </a:moveTo>
                  <a:cubicBezTo>
                    <a:pt x="4730" y="5567"/>
                    <a:pt x="4814" y="5650"/>
                    <a:pt x="4814" y="5734"/>
                  </a:cubicBezTo>
                  <a:cubicBezTo>
                    <a:pt x="4814" y="5860"/>
                    <a:pt x="4730" y="5943"/>
                    <a:pt x="4604" y="5943"/>
                  </a:cubicBezTo>
                  <a:cubicBezTo>
                    <a:pt x="4521" y="5943"/>
                    <a:pt x="4395" y="5860"/>
                    <a:pt x="4395" y="5734"/>
                  </a:cubicBezTo>
                  <a:cubicBezTo>
                    <a:pt x="4395" y="5650"/>
                    <a:pt x="4521" y="5525"/>
                    <a:pt x="4604" y="5525"/>
                  </a:cubicBezTo>
                  <a:close/>
                  <a:moveTo>
                    <a:pt x="5441" y="4897"/>
                  </a:moveTo>
                  <a:cubicBezTo>
                    <a:pt x="5692" y="4897"/>
                    <a:pt x="5985" y="5106"/>
                    <a:pt x="5985" y="5441"/>
                  </a:cubicBezTo>
                  <a:cubicBezTo>
                    <a:pt x="5985" y="5692"/>
                    <a:pt x="5692" y="5943"/>
                    <a:pt x="5441" y="5943"/>
                  </a:cubicBezTo>
                  <a:cubicBezTo>
                    <a:pt x="5190" y="5943"/>
                    <a:pt x="4939" y="5734"/>
                    <a:pt x="4939" y="5441"/>
                  </a:cubicBezTo>
                  <a:cubicBezTo>
                    <a:pt x="4939" y="5148"/>
                    <a:pt x="5148" y="4897"/>
                    <a:pt x="5441" y="4897"/>
                  </a:cubicBezTo>
                  <a:close/>
                  <a:moveTo>
                    <a:pt x="2344" y="2972"/>
                  </a:moveTo>
                  <a:cubicBezTo>
                    <a:pt x="3181" y="2972"/>
                    <a:pt x="3851" y="3641"/>
                    <a:pt x="3851" y="4478"/>
                  </a:cubicBezTo>
                  <a:cubicBezTo>
                    <a:pt x="3851" y="5315"/>
                    <a:pt x="3181" y="5985"/>
                    <a:pt x="2344" y="5985"/>
                  </a:cubicBezTo>
                  <a:cubicBezTo>
                    <a:pt x="1507" y="5985"/>
                    <a:pt x="838" y="5315"/>
                    <a:pt x="838" y="4478"/>
                  </a:cubicBezTo>
                  <a:cubicBezTo>
                    <a:pt x="838" y="3641"/>
                    <a:pt x="1507" y="2972"/>
                    <a:pt x="2344" y="2972"/>
                  </a:cubicBezTo>
                  <a:close/>
                  <a:moveTo>
                    <a:pt x="6278" y="5567"/>
                  </a:moveTo>
                  <a:cubicBezTo>
                    <a:pt x="6404" y="5567"/>
                    <a:pt x="6488" y="5692"/>
                    <a:pt x="6488" y="5776"/>
                  </a:cubicBezTo>
                  <a:cubicBezTo>
                    <a:pt x="6488" y="5901"/>
                    <a:pt x="6404" y="5985"/>
                    <a:pt x="6278" y="5985"/>
                  </a:cubicBezTo>
                  <a:cubicBezTo>
                    <a:pt x="6195" y="5985"/>
                    <a:pt x="6069" y="5901"/>
                    <a:pt x="6069" y="5776"/>
                  </a:cubicBezTo>
                  <a:cubicBezTo>
                    <a:pt x="6069" y="5650"/>
                    <a:pt x="6195" y="5567"/>
                    <a:pt x="6278" y="5567"/>
                  </a:cubicBezTo>
                  <a:close/>
                  <a:moveTo>
                    <a:pt x="8538" y="2972"/>
                  </a:moveTo>
                  <a:cubicBezTo>
                    <a:pt x="9375" y="2972"/>
                    <a:pt x="10045" y="3641"/>
                    <a:pt x="10045" y="4478"/>
                  </a:cubicBezTo>
                  <a:cubicBezTo>
                    <a:pt x="10045" y="5315"/>
                    <a:pt x="9375" y="5985"/>
                    <a:pt x="8538" y="5985"/>
                  </a:cubicBezTo>
                  <a:cubicBezTo>
                    <a:pt x="7701" y="5985"/>
                    <a:pt x="7032" y="5315"/>
                    <a:pt x="7032" y="4478"/>
                  </a:cubicBezTo>
                  <a:cubicBezTo>
                    <a:pt x="7032" y="3641"/>
                    <a:pt x="7701" y="2972"/>
                    <a:pt x="8538" y="2972"/>
                  </a:cubicBezTo>
                  <a:close/>
                  <a:moveTo>
                    <a:pt x="5441" y="6027"/>
                  </a:moveTo>
                  <a:cubicBezTo>
                    <a:pt x="5567" y="6027"/>
                    <a:pt x="5651" y="6153"/>
                    <a:pt x="5651" y="6278"/>
                  </a:cubicBezTo>
                  <a:cubicBezTo>
                    <a:pt x="5609" y="6404"/>
                    <a:pt x="5567" y="6487"/>
                    <a:pt x="5441" y="6487"/>
                  </a:cubicBezTo>
                  <a:cubicBezTo>
                    <a:pt x="5358" y="6487"/>
                    <a:pt x="5232" y="6362"/>
                    <a:pt x="5232" y="6278"/>
                  </a:cubicBezTo>
                  <a:cubicBezTo>
                    <a:pt x="5232" y="6153"/>
                    <a:pt x="5358" y="6027"/>
                    <a:pt x="5441" y="6027"/>
                  </a:cubicBezTo>
                  <a:close/>
                  <a:moveTo>
                    <a:pt x="3474" y="6529"/>
                  </a:moveTo>
                  <a:cubicBezTo>
                    <a:pt x="4311" y="6529"/>
                    <a:pt x="4981" y="7199"/>
                    <a:pt x="4981" y="8036"/>
                  </a:cubicBezTo>
                  <a:cubicBezTo>
                    <a:pt x="4981" y="8873"/>
                    <a:pt x="4311" y="9542"/>
                    <a:pt x="3474" y="9542"/>
                  </a:cubicBezTo>
                  <a:cubicBezTo>
                    <a:pt x="2595" y="9542"/>
                    <a:pt x="1926" y="8873"/>
                    <a:pt x="1926" y="8036"/>
                  </a:cubicBezTo>
                  <a:cubicBezTo>
                    <a:pt x="1926" y="7199"/>
                    <a:pt x="2595" y="6529"/>
                    <a:pt x="3474" y="6529"/>
                  </a:cubicBezTo>
                  <a:close/>
                  <a:moveTo>
                    <a:pt x="7450" y="6529"/>
                  </a:moveTo>
                  <a:cubicBezTo>
                    <a:pt x="8287" y="6529"/>
                    <a:pt x="8957" y="7199"/>
                    <a:pt x="8957" y="8036"/>
                  </a:cubicBezTo>
                  <a:cubicBezTo>
                    <a:pt x="8957" y="8873"/>
                    <a:pt x="8287" y="9542"/>
                    <a:pt x="7450" y="9542"/>
                  </a:cubicBezTo>
                  <a:cubicBezTo>
                    <a:pt x="6613" y="9542"/>
                    <a:pt x="5902" y="8873"/>
                    <a:pt x="5902" y="8036"/>
                  </a:cubicBezTo>
                  <a:cubicBezTo>
                    <a:pt x="5902" y="7199"/>
                    <a:pt x="6613" y="6529"/>
                    <a:pt x="7450" y="6529"/>
                  </a:cubicBezTo>
                  <a:close/>
                  <a:moveTo>
                    <a:pt x="5441" y="0"/>
                  </a:moveTo>
                  <a:cubicBezTo>
                    <a:pt x="2428" y="0"/>
                    <a:pt x="1" y="2428"/>
                    <a:pt x="1" y="5441"/>
                  </a:cubicBezTo>
                  <a:cubicBezTo>
                    <a:pt x="1" y="8454"/>
                    <a:pt x="2470" y="10882"/>
                    <a:pt x="5441" y="10882"/>
                  </a:cubicBezTo>
                  <a:cubicBezTo>
                    <a:pt x="8496" y="10882"/>
                    <a:pt x="10882" y="8412"/>
                    <a:pt x="10882" y="5441"/>
                  </a:cubicBezTo>
                  <a:cubicBezTo>
                    <a:pt x="10882" y="2386"/>
                    <a:pt x="8413" y="0"/>
                    <a:pt x="5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1923000" y="1393200"/>
              <a:ext cx="273125" cy="273125"/>
            </a:xfrm>
            <a:custGeom>
              <a:rect b="b" l="l" r="r" t="t"/>
              <a:pathLst>
                <a:path extrusionOk="0" h="10925" w="10925">
                  <a:moveTo>
                    <a:pt x="5484" y="796"/>
                  </a:moveTo>
                  <a:cubicBezTo>
                    <a:pt x="6321" y="796"/>
                    <a:pt x="7032" y="1466"/>
                    <a:pt x="7032" y="2303"/>
                  </a:cubicBezTo>
                  <a:cubicBezTo>
                    <a:pt x="7032" y="3140"/>
                    <a:pt x="6321" y="3809"/>
                    <a:pt x="5484" y="3809"/>
                  </a:cubicBezTo>
                  <a:cubicBezTo>
                    <a:pt x="4646" y="3809"/>
                    <a:pt x="3977" y="3140"/>
                    <a:pt x="3977" y="2303"/>
                  </a:cubicBezTo>
                  <a:cubicBezTo>
                    <a:pt x="3935" y="1466"/>
                    <a:pt x="4605" y="796"/>
                    <a:pt x="5484" y="796"/>
                  </a:cubicBezTo>
                  <a:close/>
                  <a:moveTo>
                    <a:pt x="4981" y="4563"/>
                  </a:moveTo>
                  <a:cubicBezTo>
                    <a:pt x="5065" y="4563"/>
                    <a:pt x="5191" y="4646"/>
                    <a:pt x="5191" y="4772"/>
                  </a:cubicBezTo>
                  <a:cubicBezTo>
                    <a:pt x="5191" y="4856"/>
                    <a:pt x="5065" y="4981"/>
                    <a:pt x="4981" y="4981"/>
                  </a:cubicBezTo>
                  <a:cubicBezTo>
                    <a:pt x="4814" y="4981"/>
                    <a:pt x="4772" y="4856"/>
                    <a:pt x="4772" y="4772"/>
                  </a:cubicBezTo>
                  <a:cubicBezTo>
                    <a:pt x="4772" y="4646"/>
                    <a:pt x="4856" y="4563"/>
                    <a:pt x="4981" y="4563"/>
                  </a:cubicBezTo>
                  <a:close/>
                  <a:moveTo>
                    <a:pt x="6028" y="4521"/>
                  </a:moveTo>
                  <a:cubicBezTo>
                    <a:pt x="6111" y="4521"/>
                    <a:pt x="6237" y="4646"/>
                    <a:pt x="6237" y="4772"/>
                  </a:cubicBezTo>
                  <a:cubicBezTo>
                    <a:pt x="6195" y="4856"/>
                    <a:pt x="6111" y="4981"/>
                    <a:pt x="6028" y="4981"/>
                  </a:cubicBezTo>
                  <a:cubicBezTo>
                    <a:pt x="5902" y="4981"/>
                    <a:pt x="5818" y="4856"/>
                    <a:pt x="5818" y="4772"/>
                  </a:cubicBezTo>
                  <a:cubicBezTo>
                    <a:pt x="5818" y="4646"/>
                    <a:pt x="5902" y="4521"/>
                    <a:pt x="6028" y="4521"/>
                  </a:cubicBezTo>
                  <a:close/>
                  <a:moveTo>
                    <a:pt x="5484" y="4898"/>
                  </a:moveTo>
                  <a:cubicBezTo>
                    <a:pt x="5776" y="4898"/>
                    <a:pt x="6028" y="5107"/>
                    <a:pt x="6028" y="5442"/>
                  </a:cubicBezTo>
                  <a:cubicBezTo>
                    <a:pt x="5986" y="5735"/>
                    <a:pt x="5776" y="5944"/>
                    <a:pt x="5484" y="5944"/>
                  </a:cubicBezTo>
                  <a:cubicBezTo>
                    <a:pt x="5232" y="5944"/>
                    <a:pt x="4981" y="5735"/>
                    <a:pt x="4981" y="5442"/>
                  </a:cubicBezTo>
                  <a:cubicBezTo>
                    <a:pt x="4981" y="5191"/>
                    <a:pt x="5191" y="4898"/>
                    <a:pt x="5484" y="4898"/>
                  </a:cubicBezTo>
                  <a:close/>
                  <a:moveTo>
                    <a:pt x="4605" y="5609"/>
                  </a:moveTo>
                  <a:cubicBezTo>
                    <a:pt x="4772" y="5609"/>
                    <a:pt x="4814" y="5693"/>
                    <a:pt x="4814" y="5818"/>
                  </a:cubicBezTo>
                  <a:cubicBezTo>
                    <a:pt x="4814" y="5902"/>
                    <a:pt x="4730" y="6028"/>
                    <a:pt x="4605" y="6028"/>
                  </a:cubicBezTo>
                  <a:cubicBezTo>
                    <a:pt x="4479" y="6028"/>
                    <a:pt x="4395" y="5902"/>
                    <a:pt x="4395" y="5818"/>
                  </a:cubicBezTo>
                  <a:cubicBezTo>
                    <a:pt x="4395" y="5693"/>
                    <a:pt x="4479" y="5609"/>
                    <a:pt x="4605" y="5609"/>
                  </a:cubicBezTo>
                  <a:close/>
                  <a:moveTo>
                    <a:pt x="6279" y="5609"/>
                  </a:moveTo>
                  <a:cubicBezTo>
                    <a:pt x="6404" y="5609"/>
                    <a:pt x="6488" y="5693"/>
                    <a:pt x="6488" y="5818"/>
                  </a:cubicBezTo>
                  <a:cubicBezTo>
                    <a:pt x="6488" y="5902"/>
                    <a:pt x="6404" y="6028"/>
                    <a:pt x="6279" y="6028"/>
                  </a:cubicBezTo>
                  <a:cubicBezTo>
                    <a:pt x="6195" y="6028"/>
                    <a:pt x="6069" y="5902"/>
                    <a:pt x="6069" y="5818"/>
                  </a:cubicBezTo>
                  <a:cubicBezTo>
                    <a:pt x="6111" y="5693"/>
                    <a:pt x="6195" y="5609"/>
                    <a:pt x="6279" y="5609"/>
                  </a:cubicBezTo>
                  <a:close/>
                  <a:moveTo>
                    <a:pt x="2428" y="3014"/>
                  </a:moveTo>
                  <a:cubicBezTo>
                    <a:pt x="3265" y="3014"/>
                    <a:pt x="3935" y="3726"/>
                    <a:pt x="3935" y="4563"/>
                  </a:cubicBezTo>
                  <a:cubicBezTo>
                    <a:pt x="3935" y="5400"/>
                    <a:pt x="3265" y="6069"/>
                    <a:pt x="2428" y="6069"/>
                  </a:cubicBezTo>
                  <a:cubicBezTo>
                    <a:pt x="1591" y="6069"/>
                    <a:pt x="880" y="5400"/>
                    <a:pt x="880" y="4563"/>
                  </a:cubicBezTo>
                  <a:cubicBezTo>
                    <a:pt x="880" y="3726"/>
                    <a:pt x="1591" y="3014"/>
                    <a:pt x="2428" y="3014"/>
                  </a:cubicBezTo>
                  <a:close/>
                  <a:moveTo>
                    <a:pt x="8539" y="3014"/>
                  </a:moveTo>
                  <a:cubicBezTo>
                    <a:pt x="9376" y="3014"/>
                    <a:pt x="10045" y="3726"/>
                    <a:pt x="10045" y="4563"/>
                  </a:cubicBezTo>
                  <a:cubicBezTo>
                    <a:pt x="10087" y="5400"/>
                    <a:pt x="9376" y="6069"/>
                    <a:pt x="8539" y="6069"/>
                  </a:cubicBezTo>
                  <a:cubicBezTo>
                    <a:pt x="7702" y="6069"/>
                    <a:pt x="6990" y="5400"/>
                    <a:pt x="6990" y="4563"/>
                  </a:cubicBezTo>
                  <a:cubicBezTo>
                    <a:pt x="6990" y="3726"/>
                    <a:pt x="7702" y="3014"/>
                    <a:pt x="8539" y="3014"/>
                  </a:cubicBezTo>
                  <a:close/>
                  <a:moveTo>
                    <a:pt x="5484" y="6111"/>
                  </a:moveTo>
                  <a:cubicBezTo>
                    <a:pt x="5609" y="6111"/>
                    <a:pt x="5693" y="6195"/>
                    <a:pt x="5693" y="6321"/>
                  </a:cubicBezTo>
                  <a:cubicBezTo>
                    <a:pt x="5651" y="6446"/>
                    <a:pt x="5609" y="6530"/>
                    <a:pt x="5484" y="6530"/>
                  </a:cubicBezTo>
                  <a:cubicBezTo>
                    <a:pt x="5400" y="6530"/>
                    <a:pt x="5274" y="6446"/>
                    <a:pt x="5274" y="6321"/>
                  </a:cubicBezTo>
                  <a:cubicBezTo>
                    <a:pt x="5274" y="6195"/>
                    <a:pt x="5400" y="6111"/>
                    <a:pt x="5484" y="6111"/>
                  </a:cubicBezTo>
                  <a:close/>
                  <a:moveTo>
                    <a:pt x="3517" y="6572"/>
                  </a:moveTo>
                  <a:cubicBezTo>
                    <a:pt x="4354" y="6572"/>
                    <a:pt x="5023" y="7241"/>
                    <a:pt x="5023" y="8120"/>
                  </a:cubicBezTo>
                  <a:cubicBezTo>
                    <a:pt x="5023" y="8873"/>
                    <a:pt x="4354" y="9627"/>
                    <a:pt x="3517" y="9627"/>
                  </a:cubicBezTo>
                  <a:cubicBezTo>
                    <a:pt x="2679" y="9627"/>
                    <a:pt x="2010" y="8957"/>
                    <a:pt x="2010" y="8120"/>
                  </a:cubicBezTo>
                  <a:cubicBezTo>
                    <a:pt x="2010" y="7283"/>
                    <a:pt x="2679" y="6572"/>
                    <a:pt x="3517" y="6572"/>
                  </a:cubicBezTo>
                  <a:close/>
                  <a:moveTo>
                    <a:pt x="7451" y="6572"/>
                  </a:moveTo>
                  <a:cubicBezTo>
                    <a:pt x="8288" y="6572"/>
                    <a:pt x="8957" y="7241"/>
                    <a:pt x="8957" y="8120"/>
                  </a:cubicBezTo>
                  <a:cubicBezTo>
                    <a:pt x="8999" y="8873"/>
                    <a:pt x="8288" y="9627"/>
                    <a:pt x="7451" y="9627"/>
                  </a:cubicBezTo>
                  <a:cubicBezTo>
                    <a:pt x="6614" y="9627"/>
                    <a:pt x="5902" y="8957"/>
                    <a:pt x="5902" y="8120"/>
                  </a:cubicBezTo>
                  <a:cubicBezTo>
                    <a:pt x="5902" y="7283"/>
                    <a:pt x="6572" y="6572"/>
                    <a:pt x="7451" y="6572"/>
                  </a:cubicBezTo>
                  <a:close/>
                  <a:moveTo>
                    <a:pt x="5484" y="1"/>
                  </a:moveTo>
                  <a:cubicBezTo>
                    <a:pt x="2470" y="1"/>
                    <a:pt x="1" y="2470"/>
                    <a:pt x="1" y="5483"/>
                  </a:cubicBezTo>
                  <a:cubicBezTo>
                    <a:pt x="1" y="8539"/>
                    <a:pt x="2470" y="10924"/>
                    <a:pt x="5442" y="10924"/>
                  </a:cubicBezTo>
                  <a:cubicBezTo>
                    <a:pt x="8497" y="10924"/>
                    <a:pt x="10882" y="8455"/>
                    <a:pt x="10882" y="5483"/>
                  </a:cubicBezTo>
                  <a:cubicBezTo>
                    <a:pt x="10924" y="2470"/>
                    <a:pt x="8497" y="1"/>
                    <a:pt x="5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7"/>
            <p:cNvSpPr/>
            <p:nvPr/>
          </p:nvSpPr>
          <p:spPr>
            <a:xfrm>
              <a:off x="1892675" y="1981225"/>
              <a:ext cx="59650" cy="339025"/>
            </a:xfrm>
            <a:custGeom>
              <a:rect b="b" l="l" r="r" t="t"/>
              <a:pathLst>
                <a:path extrusionOk="0" h="13561" w="2386">
                  <a:moveTo>
                    <a:pt x="0" y="0"/>
                  </a:moveTo>
                  <a:lnTo>
                    <a:pt x="0" y="12556"/>
                  </a:lnTo>
                  <a:cubicBezTo>
                    <a:pt x="0" y="13142"/>
                    <a:pt x="544" y="13560"/>
                    <a:pt x="1214" y="13560"/>
                  </a:cubicBezTo>
                  <a:cubicBezTo>
                    <a:pt x="1842" y="13560"/>
                    <a:pt x="2386" y="13100"/>
                    <a:pt x="2386" y="12556"/>
                  </a:cubicBezTo>
                  <a:lnTo>
                    <a:pt x="23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7"/>
            <p:cNvSpPr/>
            <p:nvPr/>
          </p:nvSpPr>
          <p:spPr>
            <a:xfrm>
              <a:off x="2038100" y="1980175"/>
              <a:ext cx="213475" cy="306725"/>
            </a:xfrm>
            <a:custGeom>
              <a:rect b="b" l="l" r="r" t="t"/>
              <a:pathLst>
                <a:path extrusionOk="0" h="12269" w="8539">
                  <a:moveTo>
                    <a:pt x="1" y="1"/>
                  </a:moveTo>
                  <a:lnTo>
                    <a:pt x="6111" y="11677"/>
                  </a:lnTo>
                  <a:cubicBezTo>
                    <a:pt x="6303" y="12061"/>
                    <a:pt x="6740" y="12268"/>
                    <a:pt x="7198" y="12268"/>
                  </a:cubicBezTo>
                  <a:cubicBezTo>
                    <a:pt x="7240" y="12268"/>
                    <a:pt x="7282" y="12267"/>
                    <a:pt x="7325" y="12263"/>
                  </a:cubicBezTo>
                  <a:cubicBezTo>
                    <a:pt x="7450" y="12263"/>
                    <a:pt x="7576" y="12179"/>
                    <a:pt x="7701" y="12138"/>
                  </a:cubicBezTo>
                  <a:cubicBezTo>
                    <a:pt x="8245" y="11928"/>
                    <a:pt x="8538" y="11300"/>
                    <a:pt x="8245" y="10798"/>
                  </a:cubicBezTo>
                  <a:lnTo>
                    <a:pt x="25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7"/>
            <p:cNvSpPr/>
            <p:nvPr/>
          </p:nvSpPr>
          <p:spPr>
            <a:xfrm>
              <a:off x="1592375" y="1981225"/>
              <a:ext cx="214525" cy="305650"/>
            </a:xfrm>
            <a:custGeom>
              <a:rect b="b" l="l" r="r" t="t"/>
              <a:pathLst>
                <a:path extrusionOk="0" h="12226" w="8581">
                  <a:moveTo>
                    <a:pt x="6028" y="0"/>
                  </a:moveTo>
                  <a:lnTo>
                    <a:pt x="294" y="10798"/>
                  </a:lnTo>
                  <a:cubicBezTo>
                    <a:pt x="1" y="11258"/>
                    <a:pt x="252" y="11886"/>
                    <a:pt x="880" y="12096"/>
                  </a:cubicBezTo>
                  <a:cubicBezTo>
                    <a:pt x="1005" y="12137"/>
                    <a:pt x="1131" y="12137"/>
                    <a:pt x="1256" y="12221"/>
                  </a:cubicBezTo>
                  <a:cubicBezTo>
                    <a:pt x="1286" y="12224"/>
                    <a:pt x="1316" y="12225"/>
                    <a:pt x="1346" y="12225"/>
                  </a:cubicBezTo>
                  <a:cubicBezTo>
                    <a:pt x="1785" y="12225"/>
                    <a:pt x="2274" y="11948"/>
                    <a:pt x="2470" y="11635"/>
                  </a:cubicBezTo>
                  <a:lnTo>
                    <a:pt x="85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7"/>
            <p:cNvSpPr/>
            <p:nvPr/>
          </p:nvSpPr>
          <p:spPr>
            <a:xfrm>
              <a:off x="1745150" y="1860900"/>
              <a:ext cx="354700" cy="35600"/>
            </a:xfrm>
            <a:custGeom>
              <a:rect b="b" l="l" r="r" t="t"/>
              <a:pathLst>
                <a:path extrusionOk="0" h="1424" w="14188">
                  <a:moveTo>
                    <a:pt x="0" y="1"/>
                  </a:moveTo>
                  <a:lnTo>
                    <a:pt x="0" y="1423"/>
                  </a:lnTo>
                  <a:lnTo>
                    <a:pt x="14188" y="1423"/>
                  </a:lnTo>
                  <a:lnTo>
                    <a:pt x="141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7"/>
            <p:cNvSpPr/>
            <p:nvPr/>
          </p:nvSpPr>
          <p:spPr>
            <a:xfrm>
              <a:off x="1745150" y="1807550"/>
              <a:ext cx="354700" cy="35600"/>
            </a:xfrm>
            <a:custGeom>
              <a:rect b="b" l="l" r="r" t="t"/>
              <a:pathLst>
                <a:path extrusionOk="0" h="1424" w="14188">
                  <a:moveTo>
                    <a:pt x="0" y="0"/>
                  </a:moveTo>
                  <a:lnTo>
                    <a:pt x="0" y="1423"/>
                  </a:lnTo>
                  <a:lnTo>
                    <a:pt x="14188" y="1423"/>
                  </a:lnTo>
                  <a:lnTo>
                    <a:pt x="141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17"/>
          <p:cNvGrpSpPr/>
          <p:nvPr/>
        </p:nvGrpSpPr>
        <p:grpSpPr>
          <a:xfrm>
            <a:off x="3380204" y="2533956"/>
            <a:ext cx="617958" cy="565671"/>
            <a:chOff x="2660650" y="1466450"/>
            <a:chExt cx="939575" cy="860075"/>
          </a:xfrm>
        </p:grpSpPr>
        <p:sp>
          <p:nvSpPr>
            <p:cNvPr id="812" name="Google Shape;812;p17"/>
            <p:cNvSpPr/>
            <p:nvPr/>
          </p:nvSpPr>
          <p:spPr>
            <a:xfrm>
              <a:off x="2827000" y="1639100"/>
              <a:ext cx="528400" cy="528375"/>
            </a:xfrm>
            <a:custGeom>
              <a:rect b="b" l="l" r="r" t="t"/>
              <a:pathLst>
                <a:path extrusionOk="0" h="21135" w="21136">
                  <a:moveTo>
                    <a:pt x="10547" y="0"/>
                  </a:moveTo>
                  <a:cubicBezTo>
                    <a:pt x="4730" y="0"/>
                    <a:pt x="1" y="4729"/>
                    <a:pt x="1" y="10547"/>
                  </a:cubicBezTo>
                  <a:cubicBezTo>
                    <a:pt x="1" y="16406"/>
                    <a:pt x="4730" y="21135"/>
                    <a:pt x="10547" y="21135"/>
                  </a:cubicBezTo>
                  <a:cubicBezTo>
                    <a:pt x="16406" y="21135"/>
                    <a:pt x="21136" y="16406"/>
                    <a:pt x="21136" y="10547"/>
                  </a:cubicBezTo>
                  <a:cubicBezTo>
                    <a:pt x="21136" y="4729"/>
                    <a:pt x="16406" y="0"/>
                    <a:pt x="105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2689950" y="1494700"/>
              <a:ext cx="803550" cy="803575"/>
            </a:xfrm>
            <a:custGeom>
              <a:rect b="b" l="l" r="r" t="t"/>
              <a:pathLst>
                <a:path extrusionOk="0" h="32143" w="32142">
                  <a:moveTo>
                    <a:pt x="16029" y="2219"/>
                  </a:moveTo>
                  <a:cubicBezTo>
                    <a:pt x="18540" y="2219"/>
                    <a:pt x="20549" y="4269"/>
                    <a:pt x="20549" y="6697"/>
                  </a:cubicBezTo>
                  <a:cubicBezTo>
                    <a:pt x="20549" y="9208"/>
                    <a:pt x="18498" y="11217"/>
                    <a:pt x="16029" y="11217"/>
                  </a:cubicBezTo>
                  <a:cubicBezTo>
                    <a:pt x="13518" y="11217"/>
                    <a:pt x="11551" y="9166"/>
                    <a:pt x="11551" y="6697"/>
                  </a:cubicBezTo>
                  <a:cubicBezTo>
                    <a:pt x="11551" y="4269"/>
                    <a:pt x="13518" y="2219"/>
                    <a:pt x="16029" y="2219"/>
                  </a:cubicBezTo>
                  <a:close/>
                  <a:moveTo>
                    <a:pt x="14523" y="13477"/>
                  </a:moveTo>
                  <a:cubicBezTo>
                    <a:pt x="14857" y="13477"/>
                    <a:pt x="15108" y="13728"/>
                    <a:pt x="15108" y="14021"/>
                  </a:cubicBezTo>
                  <a:cubicBezTo>
                    <a:pt x="15108" y="14356"/>
                    <a:pt x="14857" y="14607"/>
                    <a:pt x="14523" y="14607"/>
                  </a:cubicBezTo>
                  <a:cubicBezTo>
                    <a:pt x="14230" y="14607"/>
                    <a:pt x="13937" y="14356"/>
                    <a:pt x="13937" y="14021"/>
                  </a:cubicBezTo>
                  <a:cubicBezTo>
                    <a:pt x="13937" y="13728"/>
                    <a:pt x="14230" y="13477"/>
                    <a:pt x="14523" y="13477"/>
                  </a:cubicBezTo>
                  <a:close/>
                  <a:moveTo>
                    <a:pt x="17620" y="13477"/>
                  </a:moveTo>
                  <a:cubicBezTo>
                    <a:pt x="17912" y="13477"/>
                    <a:pt x="18205" y="13728"/>
                    <a:pt x="18205" y="14021"/>
                  </a:cubicBezTo>
                  <a:cubicBezTo>
                    <a:pt x="18122" y="14356"/>
                    <a:pt x="17912" y="14607"/>
                    <a:pt x="17620" y="14607"/>
                  </a:cubicBezTo>
                  <a:cubicBezTo>
                    <a:pt x="17285" y="14607"/>
                    <a:pt x="17034" y="14356"/>
                    <a:pt x="17034" y="14021"/>
                  </a:cubicBezTo>
                  <a:cubicBezTo>
                    <a:pt x="17034" y="13728"/>
                    <a:pt x="17285" y="13477"/>
                    <a:pt x="17620" y="13477"/>
                  </a:cubicBezTo>
                  <a:close/>
                  <a:moveTo>
                    <a:pt x="16029" y="14565"/>
                  </a:moveTo>
                  <a:cubicBezTo>
                    <a:pt x="16866" y="14565"/>
                    <a:pt x="17578" y="15234"/>
                    <a:pt x="17578" y="16071"/>
                  </a:cubicBezTo>
                  <a:cubicBezTo>
                    <a:pt x="17536" y="16909"/>
                    <a:pt x="16866" y="17578"/>
                    <a:pt x="16029" y="17578"/>
                  </a:cubicBezTo>
                  <a:cubicBezTo>
                    <a:pt x="15192" y="17578"/>
                    <a:pt x="14523" y="16909"/>
                    <a:pt x="14523" y="16071"/>
                  </a:cubicBezTo>
                  <a:cubicBezTo>
                    <a:pt x="14523" y="15234"/>
                    <a:pt x="15192" y="14565"/>
                    <a:pt x="16029" y="14565"/>
                  </a:cubicBezTo>
                  <a:close/>
                  <a:moveTo>
                    <a:pt x="13602" y="16490"/>
                  </a:moveTo>
                  <a:cubicBezTo>
                    <a:pt x="13937" y="16490"/>
                    <a:pt x="14146" y="16741"/>
                    <a:pt x="14146" y="17076"/>
                  </a:cubicBezTo>
                  <a:cubicBezTo>
                    <a:pt x="14146" y="17369"/>
                    <a:pt x="13895" y="17620"/>
                    <a:pt x="13602" y="17620"/>
                  </a:cubicBezTo>
                  <a:cubicBezTo>
                    <a:pt x="13267" y="17620"/>
                    <a:pt x="13016" y="17369"/>
                    <a:pt x="13016" y="17076"/>
                  </a:cubicBezTo>
                  <a:cubicBezTo>
                    <a:pt x="13016" y="16741"/>
                    <a:pt x="13267" y="16490"/>
                    <a:pt x="13602" y="16490"/>
                  </a:cubicBezTo>
                  <a:close/>
                  <a:moveTo>
                    <a:pt x="18498" y="16490"/>
                  </a:moveTo>
                  <a:cubicBezTo>
                    <a:pt x="18833" y="16490"/>
                    <a:pt x="19084" y="16741"/>
                    <a:pt x="19084" y="17076"/>
                  </a:cubicBezTo>
                  <a:cubicBezTo>
                    <a:pt x="19084" y="17369"/>
                    <a:pt x="18833" y="17620"/>
                    <a:pt x="18498" y="17620"/>
                  </a:cubicBezTo>
                  <a:cubicBezTo>
                    <a:pt x="18205" y="17620"/>
                    <a:pt x="17912" y="17369"/>
                    <a:pt x="17912" y="17076"/>
                  </a:cubicBezTo>
                  <a:cubicBezTo>
                    <a:pt x="17912" y="16741"/>
                    <a:pt x="18205" y="16490"/>
                    <a:pt x="18498" y="16490"/>
                  </a:cubicBezTo>
                  <a:close/>
                  <a:moveTo>
                    <a:pt x="6989" y="8873"/>
                  </a:moveTo>
                  <a:cubicBezTo>
                    <a:pt x="9500" y="8873"/>
                    <a:pt x="11509" y="10882"/>
                    <a:pt x="11509" y="13351"/>
                  </a:cubicBezTo>
                  <a:cubicBezTo>
                    <a:pt x="11509" y="15862"/>
                    <a:pt x="9458" y="17829"/>
                    <a:pt x="6989" y="17829"/>
                  </a:cubicBezTo>
                  <a:cubicBezTo>
                    <a:pt x="4520" y="17829"/>
                    <a:pt x="2511" y="15862"/>
                    <a:pt x="2511" y="13351"/>
                  </a:cubicBezTo>
                  <a:cubicBezTo>
                    <a:pt x="2511" y="10840"/>
                    <a:pt x="4520" y="8873"/>
                    <a:pt x="6989" y="8873"/>
                  </a:cubicBezTo>
                  <a:close/>
                  <a:moveTo>
                    <a:pt x="25111" y="8873"/>
                  </a:moveTo>
                  <a:cubicBezTo>
                    <a:pt x="27622" y="8873"/>
                    <a:pt x="29589" y="10882"/>
                    <a:pt x="29589" y="13351"/>
                  </a:cubicBezTo>
                  <a:cubicBezTo>
                    <a:pt x="29631" y="15862"/>
                    <a:pt x="27622" y="17829"/>
                    <a:pt x="25111" y="17829"/>
                  </a:cubicBezTo>
                  <a:cubicBezTo>
                    <a:pt x="22558" y="17829"/>
                    <a:pt x="20591" y="15820"/>
                    <a:pt x="20591" y="13351"/>
                  </a:cubicBezTo>
                  <a:cubicBezTo>
                    <a:pt x="20591" y="10840"/>
                    <a:pt x="22642" y="8873"/>
                    <a:pt x="25111" y="8873"/>
                  </a:cubicBezTo>
                  <a:close/>
                  <a:moveTo>
                    <a:pt x="16029" y="18080"/>
                  </a:moveTo>
                  <a:cubicBezTo>
                    <a:pt x="16364" y="18080"/>
                    <a:pt x="16615" y="18331"/>
                    <a:pt x="16615" y="18624"/>
                  </a:cubicBezTo>
                  <a:cubicBezTo>
                    <a:pt x="16615" y="18959"/>
                    <a:pt x="16364" y="19210"/>
                    <a:pt x="16029" y="19210"/>
                  </a:cubicBezTo>
                  <a:cubicBezTo>
                    <a:pt x="15736" y="19210"/>
                    <a:pt x="15485" y="18959"/>
                    <a:pt x="15485" y="18624"/>
                  </a:cubicBezTo>
                  <a:cubicBezTo>
                    <a:pt x="15485" y="18331"/>
                    <a:pt x="15736" y="18080"/>
                    <a:pt x="16029" y="18080"/>
                  </a:cubicBezTo>
                  <a:close/>
                  <a:moveTo>
                    <a:pt x="10212" y="19252"/>
                  </a:moveTo>
                  <a:cubicBezTo>
                    <a:pt x="12765" y="19252"/>
                    <a:pt x="14732" y="21303"/>
                    <a:pt x="14732" y="23772"/>
                  </a:cubicBezTo>
                  <a:cubicBezTo>
                    <a:pt x="14732" y="26200"/>
                    <a:pt x="12765" y="28250"/>
                    <a:pt x="10212" y="28250"/>
                  </a:cubicBezTo>
                  <a:cubicBezTo>
                    <a:pt x="7701" y="28250"/>
                    <a:pt x="5734" y="26200"/>
                    <a:pt x="5734" y="23772"/>
                  </a:cubicBezTo>
                  <a:cubicBezTo>
                    <a:pt x="5734" y="21261"/>
                    <a:pt x="7784" y="19252"/>
                    <a:pt x="10212" y="19252"/>
                  </a:cubicBezTo>
                  <a:close/>
                  <a:moveTo>
                    <a:pt x="21888" y="19252"/>
                  </a:moveTo>
                  <a:cubicBezTo>
                    <a:pt x="24399" y="19252"/>
                    <a:pt x="26408" y="21303"/>
                    <a:pt x="26408" y="23772"/>
                  </a:cubicBezTo>
                  <a:cubicBezTo>
                    <a:pt x="26408" y="26200"/>
                    <a:pt x="24358" y="28250"/>
                    <a:pt x="21888" y="28250"/>
                  </a:cubicBezTo>
                  <a:cubicBezTo>
                    <a:pt x="19377" y="28250"/>
                    <a:pt x="17410" y="26200"/>
                    <a:pt x="17410" y="23772"/>
                  </a:cubicBezTo>
                  <a:cubicBezTo>
                    <a:pt x="17410" y="21261"/>
                    <a:pt x="19461" y="19252"/>
                    <a:pt x="21888" y="19252"/>
                  </a:cubicBezTo>
                  <a:close/>
                  <a:moveTo>
                    <a:pt x="16029" y="1"/>
                  </a:moveTo>
                  <a:cubicBezTo>
                    <a:pt x="7157" y="1"/>
                    <a:pt x="0" y="7241"/>
                    <a:pt x="0" y="16071"/>
                  </a:cubicBezTo>
                  <a:cubicBezTo>
                    <a:pt x="0" y="24986"/>
                    <a:pt x="7199" y="32142"/>
                    <a:pt x="16029" y="32142"/>
                  </a:cubicBezTo>
                  <a:cubicBezTo>
                    <a:pt x="24944" y="32142"/>
                    <a:pt x="32100" y="24902"/>
                    <a:pt x="32100" y="16071"/>
                  </a:cubicBezTo>
                  <a:cubicBezTo>
                    <a:pt x="32142" y="7199"/>
                    <a:pt x="24944" y="1"/>
                    <a:pt x="16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3182750" y="2095275"/>
              <a:ext cx="417475" cy="220025"/>
            </a:xfrm>
            <a:custGeom>
              <a:rect b="b" l="l" r="r" t="t"/>
              <a:pathLst>
                <a:path extrusionOk="0" h="8801" w="16699">
                  <a:moveTo>
                    <a:pt x="16699" y="0"/>
                  </a:moveTo>
                  <a:lnTo>
                    <a:pt x="12430" y="210"/>
                  </a:lnTo>
                  <a:cubicBezTo>
                    <a:pt x="11300" y="2428"/>
                    <a:pt x="9584" y="4353"/>
                    <a:pt x="7408" y="5859"/>
                  </a:cubicBezTo>
                  <a:cubicBezTo>
                    <a:pt x="5106" y="7450"/>
                    <a:pt x="2595" y="8371"/>
                    <a:pt x="0" y="8622"/>
                  </a:cubicBezTo>
                  <a:cubicBezTo>
                    <a:pt x="798" y="8741"/>
                    <a:pt x="1601" y="8801"/>
                    <a:pt x="2404" y="8801"/>
                  </a:cubicBezTo>
                  <a:cubicBezTo>
                    <a:pt x="5559" y="8801"/>
                    <a:pt x="8707" y="7870"/>
                    <a:pt x="11509" y="5901"/>
                  </a:cubicBezTo>
                  <a:cubicBezTo>
                    <a:pt x="13769" y="4353"/>
                    <a:pt x="15527" y="2302"/>
                    <a:pt x="166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3043575" y="1849400"/>
              <a:ext cx="94200" cy="94175"/>
            </a:xfrm>
            <a:custGeom>
              <a:rect b="b" l="l" r="r" t="t"/>
              <a:pathLst>
                <a:path extrusionOk="0" h="3767" w="3768">
                  <a:moveTo>
                    <a:pt x="1884" y="0"/>
                  </a:moveTo>
                  <a:cubicBezTo>
                    <a:pt x="838" y="0"/>
                    <a:pt x="1" y="837"/>
                    <a:pt x="1" y="1883"/>
                  </a:cubicBezTo>
                  <a:cubicBezTo>
                    <a:pt x="1" y="2930"/>
                    <a:pt x="838" y="3767"/>
                    <a:pt x="1884" y="3767"/>
                  </a:cubicBezTo>
                  <a:cubicBezTo>
                    <a:pt x="2930" y="3767"/>
                    <a:pt x="3767" y="2930"/>
                    <a:pt x="3767" y="1883"/>
                  </a:cubicBezTo>
                  <a:cubicBezTo>
                    <a:pt x="3767" y="837"/>
                    <a:pt x="2930" y="0"/>
                    <a:pt x="1884" y="0"/>
                  </a:cubicBezTo>
                  <a:close/>
                </a:path>
              </a:pathLst>
            </a:custGeom>
            <a:solidFill>
              <a:srgbClr val="FF5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2836425" y="2172700"/>
              <a:ext cx="80575" cy="64900"/>
            </a:xfrm>
            <a:custGeom>
              <a:rect b="b" l="l" r="r" t="t"/>
              <a:pathLst>
                <a:path extrusionOk="0" h="2596" w="3223">
                  <a:moveTo>
                    <a:pt x="1340" y="0"/>
                  </a:moveTo>
                  <a:lnTo>
                    <a:pt x="0" y="1423"/>
                  </a:lnTo>
                  <a:cubicBezTo>
                    <a:pt x="502" y="1842"/>
                    <a:pt x="1088" y="2218"/>
                    <a:pt x="1674" y="2595"/>
                  </a:cubicBezTo>
                  <a:lnTo>
                    <a:pt x="3223" y="1005"/>
                  </a:lnTo>
                  <a:cubicBezTo>
                    <a:pt x="2553" y="837"/>
                    <a:pt x="1884" y="461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2714000" y="1515625"/>
              <a:ext cx="621525" cy="630925"/>
            </a:xfrm>
            <a:custGeom>
              <a:rect b="b" l="l" r="r" t="t"/>
              <a:pathLst>
                <a:path extrusionOk="0" h="25237" w="24861">
                  <a:moveTo>
                    <a:pt x="20215" y="1"/>
                  </a:moveTo>
                  <a:lnTo>
                    <a:pt x="17913" y="2386"/>
                  </a:lnTo>
                  <a:cubicBezTo>
                    <a:pt x="18959" y="3223"/>
                    <a:pt x="19629" y="4479"/>
                    <a:pt x="19629" y="5943"/>
                  </a:cubicBezTo>
                  <a:cubicBezTo>
                    <a:pt x="19629" y="8455"/>
                    <a:pt x="17578" y="10422"/>
                    <a:pt x="15151" y="10422"/>
                  </a:cubicBezTo>
                  <a:cubicBezTo>
                    <a:pt x="13728" y="10422"/>
                    <a:pt x="12472" y="9794"/>
                    <a:pt x="11635" y="8748"/>
                  </a:cubicBezTo>
                  <a:lnTo>
                    <a:pt x="10045" y="10338"/>
                  </a:lnTo>
                  <a:cubicBezTo>
                    <a:pt x="10422" y="10966"/>
                    <a:pt x="10631" y="11677"/>
                    <a:pt x="10631" y="12472"/>
                  </a:cubicBezTo>
                  <a:cubicBezTo>
                    <a:pt x="10631" y="14983"/>
                    <a:pt x="8580" y="16950"/>
                    <a:pt x="6153" y="16950"/>
                  </a:cubicBezTo>
                  <a:cubicBezTo>
                    <a:pt x="5399" y="16950"/>
                    <a:pt x="4688" y="16741"/>
                    <a:pt x="4060" y="16448"/>
                  </a:cubicBezTo>
                  <a:lnTo>
                    <a:pt x="1" y="20508"/>
                  </a:lnTo>
                  <a:cubicBezTo>
                    <a:pt x="545" y="22307"/>
                    <a:pt x="1382" y="23856"/>
                    <a:pt x="2470" y="25237"/>
                  </a:cubicBezTo>
                  <a:lnTo>
                    <a:pt x="4730" y="22935"/>
                  </a:lnTo>
                  <a:lnTo>
                    <a:pt x="4730" y="22893"/>
                  </a:lnTo>
                  <a:cubicBezTo>
                    <a:pt x="4730" y="20382"/>
                    <a:pt x="6697" y="18373"/>
                    <a:pt x="9208" y="18373"/>
                  </a:cubicBezTo>
                  <a:lnTo>
                    <a:pt x="13812" y="13686"/>
                  </a:lnTo>
                  <a:lnTo>
                    <a:pt x="13812" y="13686"/>
                  </a:lnTo>
                  <a:cubicBezTo>
                    <a:pt x="13728" y="13728"/>
                    <a:pt x="13602" y="13770"/>
                    <a:pt x="13519" y="13770"/>
                  </a:cubicBezTo>
                  <a:cubicBezTo>
                    <a:pt x="13184" y="13770"/>
                    <a:pt x="12933" y="13519"/>
                    <a:pt x="12933" y="13184"/>
                  </a:cubicBezTo>
                  <a:cubicBezTo>
                    <a:pt x="12933" y="12891"/>
                    <a:pt x="13184" y="12640"/>
                    <a:pt x="13519" y="12640"/>
                  </a:cubicBezTo>
                  <a:cubicBezTo>
                    <a:pt x="13812" y="12640"/>
                    <a:pt x="14105" y="12891"/>
                    <a:pt x="14105" y="13184"/>
                  </a:cubicBezTo>
                  <a:cubicBezTo>
                    <a:pt x="14105" y="13309"/>
                    <a:pt x="14021" y="13393"/>
                    <a:pt x="13979" y="13519"/>
                  </a:cubicBezTo>
                  <a:lnTo>
                    <a:pt x="24860" y="2470"/>
                  </a:lnTo>
                  <a:cubicBezTo>
                    <a:pt x="23437" y="1424"/>
                    <a:pt x="21889" y="545"/>
                    <a:pt x="20215" y="1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3319800" y="1635950"/>
              <a:ext cx="107800" cy="94200"/>
            </a:xfrm>
            <a:custGeom>
              <a:rect b="b" l="l" r="r" t="t"/>
              <a:pathLst>
                <a:path extrusionOk="0" h="3768" w="4312">
                  <a:moveTo>
                    <a:pt x="3098" y="0"/>
                  </a:moveTo>
                  <a:lnTo>
                    <a:pt x="1" y="3139"/>
                  </a:lnTo>
                  <a:cubicBezTo>
                    <a:pt x="796" y="3139"/>
                    <a:pt x="1591" y="3432"/>
                    <a:pt x="2219" y="3767"/>
                  </a:cubicBezTo>
                  <a:lnTo>
                    <a:pt x="4311" y="1633"/>
                  </a:lnTo>
                  <a:cubicBezTo>
                    <a:pt x="3935" y="1047"/>
                    <a:pt x="3516" y="545"/>
                    <a:pt x="3098" y="0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3029975" y="1832650"/>
              <a:ext cx="193600" cy="223925"/>
            </a:xfrm>
            <a:custGeom>
              <a:rect b="b" l="l" r="r" t="t"/>
              <a:pathLst>
                <a:path extrusionOk="0" h="8957" w="7744">
                  <a:moveTo>
                    <a:pt x="4897" y="2930"/>
                  </a:moveTo>
                  <a:cubicBezTo>
                    <a:pt x="5232" y="2930"/>
                    <a:pt x="5483" y="3181"/>
                    <a:pt x="5483" y="3516"/>
                  </a:cubicBezTo>
                  <a:cubicBezTo>
                    <a:pt x="5441" y="3809"/>
                    <a:pt x="5149" y="4060"/>
                    <a:pt x="4897" y="4060"/>
                  </a:cubicBezTo>
                  <a:cubicBezTo>
                    <a:pt x="4604" y="4060"/>
                    <a:pt x="4311" y="3809"/>
                    <a:pt x="4311" y="3516"/>
                  </a:cubicBezTo>
                  <a:cubicBezTo>
                    <a:pt x="4311" y="3181"/>
                    <a:pt x="4604" y="2930"/>
                    <a:pt x="4897" y="2930"/>
                  </a:cubicBezTo>
                  <a:close/>
                  <a:moveTo>
                    <a:pt x="6990" y="1"/>
                  </a:moveTo>
                  <a:lnTo>
                    <a:pt x="3767" y="3307"/>
                  </a:lnTo>
                  <a:cubicBezTo>
                    <a:pt x="3642" y="3516"/>
                    <a:pt x="3433" y="3725"/>
                    <a:pt x="3223" y="3809"/>
                  </a:cubicBezTo>
                  <a:lnTo>
                    <a:pt x="2512" y="4562"/>
                  </a:lnTo>
                  <a:cubicBezTo>
                    <a:pt x="2763" y="4562"/>
                    <a:pt x="3014" y="4813"/>
                    <a:pt x="3014" y="5065"/>
                  </a:cubicBezTo>
                  <a:cubicBezTo>
                    <a:pt x="3014" y="5399"/>
                    <a:pt x="2763" y="5650"/>
                    <a:pt x="2428" y="5650"/>
                  </a:cubicBezTo>
                  <a:cubicBezTo>
                    <a:pt x="2177" y="5650"/>
                    <a:pt x="1926" y="5441"/>
                    <a:pt x="1926" y="5106"/>
                  </a:cubicBezTo>
                  <a:lnTo>
                    <a:pt x="1" y="7115"/>
                  </a:lnTo>
                  <a:cubicBezTo>
                    <a:pt x="461" y="7618"/>
                    <a:pt x="838" y="8245"/>
                    <a:pt x="1047" y="8957"/>
                  </a:cubicBezTo>
                  <a:lnTo>
                    <a:pt x="7743" y="2135"/>
                  </a:lnTo>
                  <a:cubicBezTo>
                    <a:pt x="7241" y="1549"/>
                    <a:pt x="6990" y="838"/>
                    <a:pt x="6990" y="1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2660650" y="1466450"/>
              <a:ext cx="861100" cy="860075"/>
            </a:xfrm>
            <a:custGeom>
              <a:rect b="b" l="l" r="r" t="t"/>
              <a:pathLst>
                <a:path extrusionOk="0" h="34403" w="34444">
                  <a:moveTo>
                    <a:pt x="17201" y="1131"/>
                  </a:moveTo>
                  <a:cubicBezTo>
                    <a:pt x="26116" y="1131"/>
                    <a:pt x="33272" y="8371"/>
                    <a:pt x="33272" y="17201"/>
                  </a:cubicBezTo>
                  <a:cubicBezTo>
                    <a:pt x="33314" y="26116"/>
                    <a:pt x="26116" y="33272"/>
                    <a:pt x="17201" y="33272"/>
                  </a:cubicBezTo>
                  <a:cubicBezTo>
                    <a:pt x="8329" y="33272"/>
                    <a:pt x="1172" y="26032"/>
                    <a:pt x="1172" y="17201"/>
                  </a:cubicBezTo>
                  <a:cubicBezTo>
                    <a:pt x="1172" y="8329"/>
                    <a:pt x="8371" y="1131"/>
                    <a:pt x="17201" y="1131"/>
                  </a:cubicBezTo>
                  <a:close/>
                  <a:moveTo>
                    <a:pt x="17201" y="1"/>
                  </a:moveTo>
                  <a:cubicBezTo>
                    <a:pt x="7701" y="1"/>
                    <a:pt x="0" y="7701"/>
                    <a:pt x="0" y="17201"/>
                  </a:cubicBezTo>
                  <a:cubicBezTo>
                    <a:pt x="0" y="26744"/>
                    <a:pt x="7701" y="34402"/>
                    <a:pt x="17201" y="34402"/>
                  </a:cubicBezTo>
                  <a:cubicBezTo>
                    <a:pt x="26743" y="34402"/>
                    <a:pt x="34444" y="26744"/>
                    <a:pt x="34444" y="17201"/>
                  </a:cubicBezTo>
                  <a:cubicBezTo>
                    <a:pt x="34444" y="7701"/>
                    <a:pt x="26743" y="1"/>
                    <a:pt x="17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1" name="Google Shape;821;p17"/>
          <p:cNvSpPr/>
          <p:nvPr/>
        </p:nvSpPr>
        <p:spPr>
          <a:xfrm>
            <a:off x="5296495" y="2733675"/>
            <a:ext cx="18300" cy="16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18"/>
          <p:cNvGrpSpPr/>
          <p:nvPr/>
        </p:nvGrpSpPr>
        <p:grpSpPr>
          <a:xfrm>
            <a:off x="3185661" y="1960417"/>
            <a:ext cx="3029002" cy="2772710"/>
            <a:chOff x="2660650" y="1466450"/>
            <a:chExt cx="939575" cy="860075"/>
          </a:xfrm>
        </p:grpSpPr>
        <p:sp>
          <p:nvSpPr>
            <p:cNvPr id="827" name="Google Shape;827;p18"/>
            <p:cNvSpPr/>
            <p:nvPr/>
          </p:nvSpPr>
          <p:spPr>
            <a:xfrm>
              <a:off x="2762822" y="1569316"/>
              <a:ext cx="651887" cy="651856"/>
            </a:xfrm>
            <a:custGeom>
              <a:rect b="b" l="l" r="r" t="t"/>
              <a:pathLst>
                <a:path extrusionOk="0" h="21135" w="21136">
                  <a:moveTo>
                    <a:pt x="10547" y="0"/>
                  </a:moveTo>
                  <a:cubicBezTo>
                    <a:pt x="4730" y="0"/>
                    <a:pt x="1" y="4729"/>
                    <a:pt x="1" y="10547"/>
                  </a:cubicBezTo>
                  <a:cubicBezTo>
                    <a:pt x="1" y="16406"/>
                    <a:pt x="4730" y="21135"/>
                    <a:pt x="10547" y="21135"/>
                  </a:cubicBezTo>
                  <a:cubicBezTo>
                    <a:pt x="16406" y="21135"/>
                    <a:pt x="21136" y="16406"/>
                    <a:pt x="21136" y="10547"/>
                  </a:cubicBezTo>
                  <a:cubicBezTo>
                    <a:pt x="21136" y="4729"/>
                    <a:pt x="16406" y="0"/>
                    <a:pt x="105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2689950" y="1494700"/>
              <a:ext cx="803550" cy="803575"/>
            </a:xfrm>
            <a:custGeom>
              <a:rect b="b" l="l" r="r" t="t"/>
              <a:pathLst>
                <a:path extrusionOk="0" h="32143" w="32142">
                  <a:moveTo>
                    <a:pt x="16029" y="2219"/>
                  </a:moveTo>
                  <a:cubicBezTo>
                    <a:pt x="18540" y="2219"/>
                    <a:pt x="20549" y="4269"/>
                    <a:pt x="20549" y="6697"/>
                  </a:cubicBezTo>
                  <a:cubicBezTo>
                    <a:pt x="20549" y="9208"/>
                    <a:pt x="18498" y="11217"/>
                    <a:pt x="16029" y="11217"/>
                  </a:cubicBezTo>
                  <a:cubicBezTo>
                    <a:pt x="13518" y="11217"/>
                    <a:pt x="11551" y="9166"/>
                    <a:pt x="11551" y="6697"/>
                  </a:cubicBezTo>
                  <a:cubicBezTo>
                    <a:pt x="11551" y="4269"/>
                    <a:pt x="13518" y="2219"/>
                    <a:pt x="16029" y="2219"/>
                  </a:cubicBezTo>
                  <a:close/>
                  <a:moveTo>
                    <a:pt x="14523" y="13477"/>
                  </a:moveTo>
                  <a:cubicBezTo>
                    <a:pt x="14857" y="13477"/>
                    <a:pt x="15108" y="13728"/>
                    <a:pt x="15108" y="14021"/>
                  </a:cubicBezTo>
                  <a:cubicBezTo>
                    <a:pt x="15108" y="14356"/>
                    <a:pt x="14857" y="14607"/>
                    <a:pt x="14523" y="14607"/>
                  </a:cubicBezTo>
                  <a:cubicBezTo>
                    <a:pt x="14230" y="14607"/>
                    <a:pt x="13937" y="14356"/>
                    <a:pt x="13937" y="14021"/>
                  </a:cubicBezTo>
                  <a:cubicBezTo>
                    <a:pt x="13937" y="13728"/>
                    <a:pt x="14230" y="13477"/>
                    <a:pt x="14523" y="13477"/>
                  </a:cubicBezTo>
                  <a:close/>
                  <a:moveTo>
                    <a:pt x="17620" y="13477"/>
                  </a:moveTo>
                  <a:cubicBezTo>
                    <a:pt x="17912" y="13477"/>
                    <a:pt x="18205" y="13728"/>
                    <a:pt x="18205" y="14021"/>
                  </a:cubicBezTo>
                  <a:cubicBezTo>
                    <a:pt x="18122" y="14356"/>
                    <a:pt x="17912" y="14607"/>
                    <a:pt x="17620" y="14607"/>
                  </a:cubicBezTo>
                  <a:cubicBezTo>
                    <a:pt x="17285" y="14607"/>
                    <a:pt x="17034" y="14356"/>
                    <a:pt x="17034" y="14021"/>
                  </a:cubicBezTo>
                  <a:cubicBezTo>
                    <a:pt x="17034" y="13728"/>
                    <a:pt x="17285" y="13477"/>
                    <a:pt x="17620" y="13477"/>
                  </a:cubicBezTo>
                  <a:close/>
                  <a:moveTo>
                    <a:pt x="16029" y="14565"/>
                  </a:moveTo>
                  <a:cubicBezTo>
                    <a:pt x="16866" y="14565"/>
                    <a:pt x="17578" y="15234"/>
                    <a:pt x="17578" y="16071"/>
                  </a:cubicBezTo>
                  <a:cubicBezTo>
                    <a:pt x="17536" y="16909"/>
                    <a:pt x="16866" y="17578"/>
                    <a:pt x="16029" y="17578"/>
                  </a:cubicBezTo>
                  <a:cubicBezTo>
                    <a:pt x="15192" y="17578"/>
                    <a:pt x="14523" y="16909"/>
                    <a:pt x="14523" y="16071"/>
                  </a:cubicBezTo>
                  <a:cubicBezTo>
                    <a:pt x="14523" y="15234"/>
                    <a:pt x="15192" y="14565"/>
                    <a:pt x="16029" y="14565"/>
                  </a:cubicBezTo>
                  <a:close/>
                  <a:moveTo>
                    <a:pt x="13602" y="16490"/>
                  </a:moveTo>
                  <a:cubicBezTo>
                    <a:pt x="13937" y="16490"/>
                    <a:pt x="14146" y="16741"/>
                    <a:pt x="14146" y="17076"/>
                  </a:cubicBezTo>
                  <a:cubicBezTo>
                    <a:pt x="14146" y="17369"/>
                    <a:pt x="13895" y="17620"/>
                    <a:pt x="13602" y="17620"/>
                  </a:cubicBezTo>
                  <a:cubicBezTo>
                    <a:pt x="13267" y="17620"/>
                    <a:pt x="13016" y="17369"/>
                    <a:pt x="13016" y="17076"/>
                  </a:cubicBezTo>
                  <a:cubicBezTo>
                    <a:pt x="13016" y="16741"/>
                    <a:pt x="13267" y="16490"/>
                    <a:pt x="13602" y="16490"/>
                  </a:cubicBezTo>
                  <a:close/>
                  <a:moveTo>
                    <a:pt x="18498" y="16490"/>
                  </a:moveTo>
                  <a:cubicBezTo>
                    <a:pt x="18833" y="16490"/>
                    <a:pt x="19084" y="16741"/>
                    <a:pt x="19084" y="17076"/>
                  </a:cubicBezTo>
                  <a:cubicBezTo>
                    <a:pt x="19084" y="17369"/>
                    <a:pt x="18833" y="17620"/>
                    <a:pt x="18498" y="17620"/>
                  </a:cubicBezTo>
                  <a:cubicBezTo>
                    <a:pt x="18205" y="17620"/>
                    <a:pt x="17912" y="17369"/>
                    <a:pt x="17912" y="17076"/>
                  </a:cubicBezTo>
                  <a:cubicBezTo>
                    <a:pt x="17912" y="16741"/>
                    <a:pt x="18205" y="16490"/>
                    <a:pt x="18498" y="16490"/>
                  </a:cubicBezTo>
                  <a:close/>
                  <a:moveTo>
                    <a:pt x="6989" y="8873"/>
                  </a:moveTo>
                  <a:cubicBezTo>
                    <a:pt x="9500" y="8873"/>
                    <a:pt x="11509" y="10882"/>
                    <a:pt x="11509" y="13351"/>
                  </a:cubicBezTo>
                  <a:cubicBezTo>
                    <a:pt x="11509" y="15862"/>
                    <a:pt x="9458" y="17829"/>
                    <a:pt x="6989" y="17829"/>
                  </a:cubicBezTo>
                  <a:cubicBezTo>
                    <a:pt x="4520" y="17829"/>
                    <a:pt x="2511" y="15862"/>
                    <a:pt x="2511" y="13351"/>
                  </a:cubicBezTo>
                  <a:cubicBezTo>
                    <a:pt x="2511" y="10840"/>
                    <a:pt x="4520" y="8873"/>
                    <a:pt x="6989" y="8873"/>
                  </a:cubicBezTo>
                  <a:close/>
                  <a:moveTo>
                    <a:pt x="25111" y="8873"/>
                  </a:moveTo>
                  <a:cubicBezTo>
                    <a:pt x="27622" y="8873"/>
                    <a:pt x="29589" y="10882"/>
                    <a:pt x="29589" y="13351"/>
                  </a:cubicBezTo>
                  <a:cubicBezTo>
                    <a:pt x="29631" y="15862"/>
                    <a:pt x="27622" y="17829"/>
                    <a:pt x="25111" y="17829"/>
                  </a:cubicBezTo>
                  <a:cubicBezTo>
                    <a:pt x="22558" y="17829"/>
                    <a:pt x="20591" y="15820"/>
                    <a:pt x="20591" y="13351"/>
                  </a:cubicBezTo>
                  <a:cubicBezTo>
                    <a:pt x="20591" y="10840"/>
                    <a:pt x="22642" y="8873"/>
                    <a:pt x="25111" y="8873"/>
                  </a:cubicBezTo>
                  <a:close/>
                  <a:moveTo>
                    <a:pt x="16029" y="18080"/>
                  </a:moveTo>
                  <a:cubicBezTo>
                    <a:pt x="16364" y="18080"/>
                    <a:pt x="16615" y="18331"/>
                    <a:pt x="16615" y="18624"/>
                  </a:cubicBezTo>
                  <a:cubicBezTo>
                    <a:pt x="16615" y="18959"/>
                    <a:pt x="16364" y="19210"/>
                    <a:pt x="16029" y="19210"/>
                  </a:cubicBezTo>
                  <a:cubicBezTo>
                    <a:pt x="15736" y="19210"/>
                    <a:pt x="15485" y="18959"/>
                    <a:pt x="15485" y="18624"/>
                  </a:cubicBezTo>
                  <a:cubicBezTo>
                    <a:pt x="15485" y="18331"/>
                    <a:pt x="15736" y="18080"/>
                    <a:pt x="16029" y="18080"/>
                  </a:cubicBezTo>
                  <a:close/>
                  <a:moveTo>
                    <a:pt x="10212" y="19252"/>
                  </a:moveTo>
                  <a:cubicBezTo>
                    <a:pt x="12765" y="19252"/>
                    <a:pt x="14732" y="21303"/>
                    <a:pt x="14732" y="23772"/>
                  </a:cubicBezTo>
                  <a:cubicBezTo>
                    <a:pt x="14732" y="26200"/>
                    <a:pt x="12765" y="28250"/>
                    <a:pt x="10212" y="28250"/>
                  </a:cubicBezTo>
                  <a:cubicBezTo>
                    <a:pt x="7701" y="28250"/>
                    <a:pt x="5734" y="26200"/>
                    <a:pt x="5734" y="23772"/>
                  </a:cubicBezTo>
                  <a:cubicBezTo>
                    <a:pt x="5734" y="21261"/>
                    <a:pt x="7784" y="19252"/>
                    <a:pt x="10212" y="19252"/>
                  </a:cubicBezTo>
                  <a:close/>
                  <a:moveTo>
                    <a:pt x="21888" y="19252"/>
                  </a:moveTo>
                  <a:cubicBezTo>
                    <a:pt x="24399" y="19252"/>
                    <a:pt x="26408" y="21303"/>
                    <a:pt x="26408" y="23772"/>
                  </a:cubicBezTo>
                  <a:cubicBezTo>
                    <a:pt x="26408" y="26200"/>
                    <a:pt x="24358" y="28250"/>
                    <a:pt x="21888" y="28250"/>
                  </a:cubicBezTo>
                  <a:cubicBezTo>
                    <a:pt x="19377" y="28250"/>
                    <a:pt x="17410" y="26200"/>
                    <a:pt x="17410" y="23772"/>
                  </a:cubicBezTo>
                  <a:cubicBezTo>
                    <a:pt x="17410" y="21261"/>
                    <a:pt x="19461" y="19252"/>
                    <a:pt x="21888" y="19252"/>
                  </a:cubicBezTo>
                  <a:close/>
                  <a:moveTo>
                    <a:pt x="16029" y="1"/>
                  </a:moveTo>
                  <a:cubicBezTo>
                    <a:pt x="7157" y="1"/>
                    <a:pt x="0" y="7241"/>
                    <a:pt x="0" y="16071"/>
                  </a:cubicBezTo>
                  <a:cubicBezTo>
                    <a:pt x="0" y="24986"/>
                    <a:pt x="7199" y="32142"/>
                    <a:pt x="16029" y="32142"/>
                  </a:cubicBezTo>
                  <a:cubicBezTo>
                    <a:pt x="24944" y="32142"/>
                    <a:pt x="32100" y="24902"/>
                    <a:pt x="32100" y="16071"/>
                  </a:cubicBezTo>
                  <a:cubicBezTo>
                    <a:pt x="32142" y="7199"/>
                    <a:pt x="24944" y="1"/>
                    <a:pt x="16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3182750" y="2095275"/>
              <a:ext cx="417475" cy="220025"/>
            </a:xfrm>
            <a:custGeom>
              <a:rect b="b" l="l" r="r" t="t"/>
              <a:pathLst>
                <a:path extrusionOk="0" h="8801" w="16699">
                  <a:moveTo>
                    <a:pt x="16699" y="0"/>
                  </a:moveTo>
                  <a:lnTo>
                    <a:pt x="12430" y="210"/>
                  </a:lnTo>
                  <a:cubicBezTo>
                    <a:pt x="11300" y="2428"/>
                    <a:pt x="9584" y="4353"/>
                    <a:pt x="7408" y="5859"/>
                  </a:cubicBezTo>
                  <a:cubicBezTo>
                    <a:pt x="5106" y="7450"/>
                    <a:pt x="2595" y="8371"/>
                    <a:pt x="0" y="8622"/>
                  </a:cubicBezTo>
                  <a:cubicBezTo>
                    <a:pt x="798" y="8741"/>
                    <a:pt x="1601" y="8801"/>
                    <a:pt x="2404" y="8801"/>
                  </a:cubicBezTo>
                  <a:cubicBezTo>
                    <a:pt x="5559" y="8801"/>
                    <a:pt x="8707" y="7870"/>
                    <a:pt x="11509" y="5901"/>
                  </a:cubicBezTo>
                  <a:cubicBezTo>
                    <a:pt x="13769" y="4353"/>
                    <a:pt x="15527" y="2302"/>
                    <a:pt x="166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3043575" y="1849400"/>
              <a:ext cx="94200" cy="94175"/>
            </a:xfrm>
            <a:custGeom>
              <a:rect b="b" l="l" r="r" t="t"/>
              <a:pathLst>
                <a:path extrusionOk="0" h="3767" w="3768">
                  <a:moveTo>
                    <a:pt x="1884" y="0"/>
                  </a:moveTo>
                  <a:cubicBezTo>
                    <a:pt x="838" y="0"/>
                    <a:pt x="1" y="837"/>
                    <a:pt x="1" y="1883"/>
                  </a:cubicBezTo>
                  <a:cubicBezTo>
                    <a:pt x="1" y="2930"/>
                    <a:pt x="838" y="3767"/>
                    <a:pt x="1884" y="3767"/>
                  </a:cubicBezTo>
                  <a:cubicBezTo>
                    <a:pt x="2930" y="3767"/>
                    <a:pt x="3767" y="2930"/>
                    <a:pt x="3767" y="1883"/>
                  </a:cubicBezTo>
                  <a:cubicBezTo>
                    <a:pt x="3767" y="837"/>
                    <a:pt x="2930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2836425" y="2172700"/>
              <a:ext cx="80575" cy="64900"/>
            </a:xfrm>
            <a:custGeom>
              <a:rect b="b" l="l" r="r" t="t"/>
              <a:pathLst>
                <a:path extrusionOk="0" h="2596" w="3223">
                  <a:moveTo>
                    <a:pt x="1340" y="0"/>
                  </a:moveTo>
                  <a:lnTo>
                    <a:pt x="0" y="1423"/>
                  </a:lnTo>
                  <a:cubicBezTo>
                    <a:pt x="502" y="1842"/>
                    <a:pt x="1088" y="2218"/>
                    <a:pt x="1674" y="2595"/>
                  </a:cubicBezTo>
                  <a:lnTo>
                    <a:pt x="3223" y="1005"/>
                  </a:lnTo>
                  <a:cubicBezTo>
                    <a:pt x="2553" y="837"/>
                    <a:pt x="1884" y="461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2714000" y="1515625"/>
              <a:ext cx="621525" cy="630925"/>
            </a:xfrm>
            <a:custGeom>
              <a:rect b="b" l="l" r="r" t="t"/>
              <a:pathLst>
                <a:path extrusionOk="0" h="25237" w="24861">
                  <a:moveTo>
                    <a:pt x="20215" y="1"/>
                  </a:moveTo>
                  <a:lnTo>
                    <a:pt x="17913" y="2386"/>
                  </a:lnTo>
                  <a:cubicBezTo>
                    <a:pt x="18959" y="3223"/>
                    <a:pt x="19629" y="4479"/>
                    <a:pt x="19629" y="5943"/>
                  </a:cubicBezTo>
                  <a:cubicBezTo>
                    <a:pt x="19629" y="8455"/>
                    <a:pt x="17578" y="10422"/>
                    <a:pt x="15151" y="10422"/>
                  </a:cubicBezTo>
                  <a:cubicBezTo>
                    <a:pt x="13728" y="10422"/>
                    <a:pt x="12472" y="9794"/>
                    <a:pt x="11635" y="8748"/>
                  </a:cubicBezTo>
                  <a:lnTo>
                    <a:pt x="10045" y="10338"/>
                  </a:lnTo>
                  <a:cubicBezTo>
                    <a:pt x="10422" y="10966"/>
                    <a:pt x="10631" y="11677"/>
                    <a:pt x="10631" y="12472"/>
                  </a:cubicBezTo>
                  <a:cubicBezTo>
                    <a:pt x="10631" y="14983"/>
                    <a:pt x="8580" y="16950"/>
                    <a:pt x="6153" y="16950"/>
                  </a:cubicBezTo>
                  <a:cubicBezTo>
                    <a:pt x="5399" y="16950"/>
                    <a:pt x="4688" y="16741"/>
                    <a:pt x="4060" y="16448"/>
                  </a:cubicBezTo>
                  <a:lnTo>
                    <a:pt x="1" y="20508"/>
                  </a:lnTo>
                  <a:cubicBezTo>
                    <a:pt x="545" y="22307"/>
                    <a:pt x="1382" y="23856"/>
                    <a:pt x="2470" y="25237"/>
                  </a:cubicBezTo>
                  <a:lnTo>
                    <a:pt x="4730" y="22935"/>
                  </a:lnTo>
                  <a:lnTo>
                    <a:pt x="4730" y="22893"/>
                  </a:lnTo>
                  <a:cubicBezTo>
                    <a:pt x="4730" y="20382"/>
                    <a:pt x="6697" y="18373"/>
                    <a:pt x="9208" y="18373"/>
                  </a:cubicBezTo>
                  <a:lnTo>
                    <a:pt x="13812" y="13686"/>
                  </a:lnTo>
                  <a:lnTo>
                    <a:pt x="13812" y="13686"/>
                  </a:lnTo>
                  <a:cubicBezTo>
                    <a:pt x="13728" y="13728"/>
                    <a:pt x="13602" y="13770"/>
                    <a:pt x="13519" y="13770"/>
                  </a:cubicBezTo>
                  <a:cubicBezTo>
                    <a:pt x="13184" y="13770"/>
                    <a:pt x="12933" y="13519"/>
                    <a:pt x="12933" y="13184"/>
                  </a:cubicBezTo>
                  <a:cubicBezTo>
                    <a:pt x="12933" y="12891"/>
                    <a:pt x="13184" y="12640"/>
                    <a:pt x="13519" y="12640"/>
                  </a:cubicBezTo>
                  <a:cubicBezTo>
                    <a:pt x="13812" y="12640"/>
                    <a:pt x="14105" y="12891"/>
                    <a:pt x="14105" y="13184"/>
                  </a:cubicBezTo>
                  <a:cubicBezTo>
                    <a:pt x="14105" y="13309"/>
                    <a:pt x="14021" y="13393"/>
                    <a:pt x="13979" y="13519"/>
                  </a:cubicBezTo>
                  <a:lnTo>
                    <a:pt x="24860" y="2470"/>
                  </a:lnTo>
                  <a:cubicBezTo>
                    <a:pt x="23437" y="1424"/>
                    <a:pt x="21889" y="545"/>
                    <a:pt x="20215" y="1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8"/>
            <p:cNvSpPr/>
            <p:nvPr/>
          </p:nvSpPr>
          <p:spPr>
            <a:xfrm>
              <a:off x="3319800" y="1635950"/>
              <a:ext cx="107800" cy="94200"/>
            </a:xfrm>
            <a:custGeom>
              <a:rect b="b" l="l" r="r" t="t"/>
              <a:pathLst>
                <a:path extrusionOk="0" h="3768" w="4312">
                  <a:moveTo>
                    <a:pt x="3098" y="0"/>
                  </a:moveTo>
                  <a:lnTo>
                    <a:pt x="1" y="3139"/>
                  </a:lnTo>
                  <a:cubicBezTo>
                    <a:pt x="796" y="3139"/>
                    <a:pt x="1591" y="3432"/>
                    <a:pt x="2219" y="3767"/>
                  </a:cubicBezTo>
                  <a:lnTo>
                    <a:pt x="4311" y="1633"/>
                  </a:lnTo>
                  <a:cubicBezTo>
                    <a:pt x="3935" y="1047"/>
                    <a:pt x="3516" y="545"/>
                    <a:pt x="3098" y="0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3029975" y="1832650"/>
              <a:ext cx="193600" cy="223925"/>
            </a:xfrm>
            <a:custGeom>
              <a:rect b="b" l="l" r="r" t="t"/>
              <a:pathLst>
                <a:path extrusionOk="0" h="8957" w="7744">
                  <a:moveTo>
                    <a:pt x="4897" y="2930"/>
                  </a:moveTo>
                  <a:cubicBezTo>
                    <a:pt x="5232" y="2930"/>
                    <a:pt x="5483" y="3181"/>
                    <a:pt x="5483" y="3516"/>
                  </a:cubicBezTo>
                  <a:cubicBezTo>
                    <a:pt x="5441" y="3809"/>
                    <a:pt x="5149" y="4060"/>
                    <a:pt x="4897" y="4060"/>
                  </a:cubicBezTo>
                  <a:cubicBezTo>
                    <a:pt x="4604" y="4060"/>
                    <a:pt x="4311" y="3809"/>
                    <a:pt x="4311" y="3516"/>
                  </a:cubicBezTo>
                  <a:cubicBezTo>
                    <a:pt x="4311" y="3181"/>
                    <a:pt x="4604" y="2930"/>
                    <a:pt x="4897" y="2930"/>
                  </a:cubicBezTo>
                  <a:close/>
                  <a:moveTo>
                    <a:pt x="6990" y="1"/>
                  </a:moveTo>
                  <a:lnTo>
                    <a:pt x="3767" y="3307"/>
                  </a:lnTo>
                  <a:cubicBezTo>
                    <a:pt x="3642" y="3516"/>
                    <a:pt x="3433" y="3725"/>
                    <a:pt x="3223" y="3809"/>
                  </a:cubicBezTo>
                  <a:lnTo>
                    <a:pt x="2512" y="4562"/>
                  </a:lnTo>
                  <a:cubicBezTo>
                    <a:pt x="2763" y="4562"/>
                    <a:pt x="3014" y="4813"/>
                    <a:pt x="3014" y="5065"/>
                  </a:cubicBezTo>
                  <a:cubicBezTo>
                    <a:pt x="3014" y="5399"/>
                    <a:pt x="2763" y="5650"/>
                    <a:pt x="2428" y="5650"/>
                  </a:cubicBezTo>
                  <a:cubicBezTo>
                    <a:pt x="2177" y="5650"/>
                    <a:pt x="1926" y="5441"/>
                    <a:pt x="1926" y="5106"/>
                  </a:cubicBezTo>
                  <a:lnTo>
                    <a:pt x="1" y="7115"/>
                  </a:lnTo>
                  <a:cubicBezTo>
                    <a:pt x="461" y="7618"/>
                    <a:pt x="838" y="8245"/>
                    <a:pt x="1047" y="8957"/>
                  </a:cubicBezTo>
                  <a:lnTo>
                    <a:pt x="7743" y="2135"/>
                  </a:lnTo>
                  <a:cubicBezTo>
                    <a:pt x="7241" y="1549"/>
                    <a:pt x="6990" y="838"/>
                    <a:pt x="6990" y="1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8"/>
            <p:cNvSpPr/>
            <p:nvPr/>
          </p:nvSpPr>
          <p:spPr>
            <a:xfrm>
              <a:off x="2660650" y="1466450"/>
              <a:ext cx="861100" cy="860075"/>
            </a:xfrm>
            <a:custGeom>
              <a:rect b="b" l="l" r="r" t="t"/>
              <a:pathLst>
                <a:path extrusionOk="0" h="34403" w="34444">
                  <a:moveTo>
                    <a:pt x="17201" y="1131"/>
                  </a:moveTo>
                  <a:cubicBezTo>
                    <a:pt x="26116" y="1131"/>
                    <a:pt x="33272" y="8371"/>
                    <a:pt x="33272" y="17201"/>
                  </a:cubicBezTo>
                  <a:cubicBezTo>
                    <a:pt x="33314" y="26116"/>
                    <a:pt x="26116" y="33272"/>
                    <a:pt x="17201" y="33272"/>
                  </a:cubicBezTo>
                  <a:cubicBezTo>
                    <a:pt x="8329" y="33272"/>
                    <a:pt x="1172" y="26032"/>
                    <a:pt x="1172" y="17201"/>
                  </a:cubicBezTo>
                  <a:cubicBezTo>
                    <a:pt x="1172" y="8329"/>
                    <a:pt x="8371" y="1131"/>
                    <a:pt x="17201" y="1131"/>
                  </a:cubicBezTo>
                  <a:close/>
                  <a:moveTo>
                    <a:pt x="17201" y="1"/>
                  </a:moveTo>
                  <a:cubicBezTo>
                    <a:pt x="7701" y="1"/>
                    <a:pt x="0" y="7701"/>
                    <a:pt x="0" y="17201"/>
                  </a:cubicBezTo>
                  <a:cubicBezTo>
                    <a:pt x="0" y="26744"/>
                    <a:pt x="7701" y="34402"/>
                    <a:pt x="17201" y="34402"/>
                  </a:cubicBezTo>
                  <a:cubicBezTo>
                    <a:pt x="26743" y="34402"/>
                    <a:pt x="34444" y="26744"/>
                    <a:pt x="34444" y="17201"/>
                  </a:cubicBezTo>
                  <a:cubicBezTo>
                    <a:pt x="34444" y="7701"/>
                    <a:pt x="26743" y="1"/>
                    <a:pt x="17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6" name="Google Shape;836;p18"/>
          <p:cNvSpPr txBox="1"/>
          <p:nvPr>
            <p:ph type="title"/>
          </p:nvPr>
        </p:nvSpPr>
        <p:spPr>
          <a:xfrm>
            <a:off x="513600" y="43100"/>
            <a:ext cx="811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</p:txBody>
      </p:sp>
      <p:sp>
        <p:nvSpPr>
          <p:cNvPr id="837" name="Google Shape;837;p18"/>
          <p:cNvSpPr txBox="1"/>
          <p:nvPr/>
        </p:nvSpPr>
        <p:spPr>
          <a:xfrm>
            <a:off x="781061" y="1799821"/>
            <a:ext cx="1649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Research</a:t>
            </a:r>
            <a:endParaRPr b="1" sz="180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8" name="Google Shape;838;p18"/>
          <p:cNvSpPr txBox="1"/>
          <p:nvPr/>
        </p:nvSpPr>
        <p:spPr>
          <a:xfrm>
            <a:off x="779261" y="3669048"/>
            <a:ext cx="1649194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Planning</a:t>
            </a:r>
            <a:endParaRPr b="1" sz="18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9" name="Google Shape;839;p18"/>
          <p:cNvSpPr txBox="1"/>
          <p:nvPr/>
        </p:nvSpPr>
        <p:spPr>
          <a:xfrm>
            <a:off x="3747507" y="1077076"/>
            <a:ext cx="1649194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Interviews</a:t>
            </a:r>
            <a:endParaRPr b="1" sz="18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40" name="Google Shape;840;p18"/>
          <p:cNvSpPr txBox="1"/>
          <p:nvPr/>
        </p:nvSpPr>
        <p:spPr>
          <a:xfrm>
            <a:off x="6713761" y="3669048"/>
            <a:ext cx="1649194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Editing</a:t>
            </a:r>
            <a:endParaRPr b="1" sz="18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41" name="Google Shape;841;p18"/>
          <p:cNvSpPr txBox="1"/>
          <p:nvPr/>
        </p:nvSpPr>
        <p:spPr>
          <a:xfrm>
            <a:off x="6713750" y="1937575"/>
            <a:ext cx="1916772" cy="5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Putting everything together</a:t>
            </a:r>
            <a:endParaRPr b="1" sz="180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842" name="Google Shape;842;p18"/>
          <p:cNvCxnSpPr>
            <a:stCxn id="837" idx="3"/>
          </p:cNvCxnSpPr>
          <p:nvPr/>
        </p:nvCxnSpPr>
        <p:spPr>
          <a:xfrm>
            <a:off x="2430161" y="1974121"/>
            <a:ext cx="1275900" cy="711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43" name="Google Shape;843;p18"/>
          <p:cNvCxnSpPr>
            <a:stCxn id="838" idx="3"/>
          </p:cNvCxnSpPr>
          <p:nvPr/>
        </p:nvCxnSpPr>
        <p:spPr>
          <a:xfrm>
            <a:off x="2428454" y="3843348"/>
            <a:ext cx="1605000" cy="199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44" name="Google Shape;844;p18"/>
          <p:cNvCxnSpPr>
            <a:stCxn id="840" idx="1"/>
          </p:cNvCxnSpPr>
          <p:nvPr/>
        </p:nvCxnSpPr>
        <p:spPr>
          <a:xfrm flipH="1">
            <a:off x="5111161" y="3843348"/>
            <a:ext cx="1602600" cy="205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45" name="Google Shape;845;p18"/>
          <p:cNvCxnSpPr>
            <a:stCxn id="841" idx="1"/>
          </p:cNvCxnSpPr>
          <p:nvPr/>
        </p:nvCxnSpPr>
        <p:spPr>
          <a:xfrm flipH="1">
            <a:off x="5395250" y="2213275"/>
            <a:ext cx="1318500" cy="738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46" name="Google Shape;846;p18"/>
          <p:cNvCxnSpPr>
            <a:stCxn id="847" idx="2"/>
          </p:cNvCxnSpPr>
          <p:nvPr/>
        </p:nvCxnSpPr>
        <p:spPr>
          <a:xfrm>
            <a:off x="4572084" y="1906099"/>
            <a:ext cx="3600" cy="4494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  <p:pic>
        <p:nvPicPr>
          <p:cNvPr id="848" name="Google Shape;8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3323" y="3735104"/>
            <a:ext cx="1602598" cy="120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2128" y="649800"/>
            <a:ext cx="1605002" cy="120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18"/>
          <p:cNvPicPr preferRelativeResize="0"/>
          <p:nvPr/>
        </p:nvPicPr>
        <p:blipFill rotWithShape="1">
          <a:blip r:embed="rId5">
            <a:alphaModFix/>
          </a:blip>
          <a:srcRect b="0" l="18787" r="21777" t="0"/>
          <a:stretch/>
        </p:blipFill>
        <p:spPr>
          <a:xfrm>
            <a:off x="4261500" y="1367264"/>
            <a:ext cx="620997" cy="574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18"/>
          <p:cNvPicPr preferRelativeResize="0"/>
          <p:nvPr/>
        </p:nvPicPr>
        <p:blipFill rotWithShape="1">
          <a:blip r:embed="rId6">
            <a:alphaModFix/>
          </a:blip>
          <a:srcRect b="0" l="25934" r="28050" t="12785"/>
          <a:stretch/>
        </p:blipFill>
        <p:spPr>
          <a:xfrm>
            <a:off x="3293100" y="1456787"/>
            <a:ext cx="590324" cy="62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18"/>
          <p:cNvPicPr preferRelativeResize="0"/>
          <p:nvPr/>
        </p:nvPicPr>
        <p:blipFill rotWithShape="1">
          <a:blip r:embed="rId7">
            <a:alphaModFix/>
          </a:blip>
          <a:srcRect b="0" l="18838" r="25261" t="0"/>
          <a:stretch/>
        </p:blipFill>
        <p:spPr>
          <a:xfrm>
            <a:off x="4261500" y="508509"/>
            <a:ext cx="620997" cy="62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18"/>
          <p:cNvPicPr preferRelativeResize="0"/>
          <p:nvPr/>
        </p:nvPicPr>
        <p:blipFill rotWithShape="1">
          <a:blip r:embed="rId8">
            <a:alphaModFix/>
          </a:blip>
          <a:srcRect b="0" l="20509" r="21289" t="0"/>
          <a:stretch/>
        </p:blipFill>
        <p:spPr>
          <a:xfrm>
            <a:off x="3125351" y="774420"/>
            <a:ext cx="620997" cy="59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18"/>
          <p:cNvPicPr preferRelativeResize="0"/>
          <p:nvPr/>
        </p:nvPicPr>
        <p:blipFill rotWithShape="1">
          <a:blip r:embed="rId9">
            <a:alphaModFix/>
          </a:blip>
          <a:srcRect b="0" l="23807" r="15722" t="0"/>
          <a:stretch/>
        </p:blipFill>
        <p:spPr>
          <a:xfrm>
            <a:off x="5260573" y="1478167"/>
            <a:ext cx="620997" cy="57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18"/>
          <p:cNvPicPr preferRelativeResize="0"/>
          <p:nvPr/>
        </p:nvPicPr>
        <p:blipFill rotWithShape="1">
          <a:blip r:embed="rId10">
            <a:alphaModFix/>
          </a:blip>
          <a:srcRect b="0" l="26420" r="21693" t="0"/>
          <a:stretch/>
        </p:blipFill>
        <p:spPr>
          <a:xfrm>
            <a:off x="5170850" y="654415"/>
            <a:ext cx="620997" cy="66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60448" y="2148424"/>
            <a:ext cx="1450300" cy="112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3599" y="3527883"/>
            <a:ext cx="1018900" cy="161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9403" y="990513"/>
            <a:ext cx="1086152" cy="196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" name="Google Shape;863;p19"/>
          <p:cNvGrpSpPr/>
          <p:nvPr/>
        </p:nvGrpSpPr>
        <p:grpSpPr>
          <a:xfrm>
            <a:off x="2800315" y="3274693"/>
            <a:ext cx="1421723" cy="1326991"/>
            <a:chOff x="6459300" y="3246000"/>
            <a:chExt cx="570675" cy="532650"/>
          </a:xfrm>
        </p:grpSpPr>
        <p:sp>
          <p:nvSpPr>
            <p:cNvPr id="864" name="Google Shape;864;p19"/>
            <p:cNvSpPr/>
            <p:nvPr/>
          </p:nvSpPr>
          <p:spPr>
            <a:xfrm>
              <a:off x="6699925" y="3246000"/>
              <a:ext cx="296775" cy="297725"/>
            </a:xfrm>
            <a:custGeom>
              <a:rect b="b" l="l" r="r" t="t"/>
              <a:pathLst>
                <a:path extrusionOk="0" h="11909" w="11871">
                  <a:moveTo>
                    <a:pt x="5935" y="1104"/>
                  </a:moveTo>
                  <a:cubicBezTo>
                    <a:pt x="6620" y="1104"/>
                    <a:pt x="7115" y="1599"/>
                    <a:pt x="7115" y="2284"/>
                  </a:cubicBezTo>
                  <a:cubicBezTo>
                    <a:pt x="7115" y="2968"/>
                    <a:pt x="6620" y="3463"/>
                    <a:pt x="5935" y="3463"/>
                  </a:cubicBezTo>
                  <a:cubicBezTo>
                    <a:pt x="5288" y="3463"/>
                    <a:pt x="4756" y="2968"/>
                    <a:pt x="4756" y="2284"/>
                  </a:cubicBezTo>
                  <a:cubicBezTo>
                    <a:pt x="4756" y="1599"/>
                    <a:pt x="5288" y="1104"/>
                    <a:pt x="5935" y="1104"/>
                  </a:cubicBezTo>
                  <a:close/>
                  <a:moveTo>
                    <a:pt x="5935" y="5441"/>
                  </a:moveTo>
                  <a:cubicBezTo>
                    <a:pt x="6240" y="5441"/>
                    <a:pt x="6468" y="5670"/>
                    <a:pt x="6468" y="6012"/>
                  </a:cubicBezTo>
                  <a:cubicBezTo>
                    <a:pt x="6468" y="6278"/>
                    <a:pt x="6240" y="6506"/>
                    <a:pt x="5935" y="6506"/>
                  </a:cubicBezTo>
                  <a:cubicBezTo>
                    <a:pt x="5669" y="6506"/>
                    <a:pt x="5403" y="6278"/>
                    <a:pt x="5403" y="6012"/>
                  </a:cubicBezTo>
                  <a:cubicBezTo>
                    <a:pt x="5403" y="5708"/>
                    <a:pt x="5669" y="5441"/>
                    <a:pt x="5935" y="5441"/>
                  </a:cubicBezTo>
                  <a:close/>
                  <a:moveTo>
                    <a:pt x="2245" y="4794"/>
                  </a:moveTo>
                  <a:cubicBezTo>
                    <a:pt x="2892" y="4794"/>
                    <a:pt x="3424" y="5327"/>
                    <a:pt x="3424" y="6012"/>
                  </a:cubicBezTo>
                  <a:cubicBezTo>
                    <a:pt x="3424" y="6621"/>
                    <a:pt x="2892" y="7191"/>
                    <a:pt x="2245" y="7191"/>
                  </a:cubicBezTo>
                  <a:cubicBezTo>
                    <a:pt x="1560" y="7191"/>
                    <a:pt x="1028" y="6659"/>
                    <a:pt x="1028" y="6012"/>
                  </a:cubicBezTo>
                  <a:cubicBezTo>
                    <a:pt x="1028" y="5327"/>
                    <a:pt x="1560" y="4794"/>
                    <a:pt x="2245" y="4794"/>
                  </a:cubicBezTo>
                  <a:close/>
                  <a:moveTo>
                    <a:pt x="9626" y="4794"/>
                  </a:moveTo>
                  <a:cubicBezTo>
                    <a:pt x="10310" y="4794"/>
                    <a:pt x="10843" y="5327"/>
                    <a:pt x="10843" y="6012"/>
                  </a:cubicBezTo>
                  <a:cubicBezTo>
                    <a:pt x="10843" y="6621"/>
                    <a:pt x="10310" y="7191"/>
                    <a:pt x="9626" y="7191"/>
                  </a:cubicBezTo>
                  <a:cubicBezTo>
                    <a:pt x="8979" y="7191"/>
                    <a:pt x="8446" y="6659"/>
                    <a:pt x="8446" y="6012"/>
                  </a:cubicBezTo>
                  <a:cubicBezTo>
                    <a:pt x="8446" y="5327"/>
                    <a:pt x="8979" y="4794"/>
                    <a:pt x="9626" y="4794"/>
                  </a:cubicBezTo>
                  <a:close/>
                  <a:moveTo>
                    <a:pt x="5935" y="8523"/>
                  </a:moveTo>
                  <a:cubicBezTo>
                    <a:pt x="6620" y="8523"/>
                    <a:pt x="7115" y="9017"/>
                    <a:pt x="7115" y="9702"/>
                  </a:cubicBezTo>
                  <a:cubicBezTo>
                    <a:pt x="7115" y="10387"/>
                    <a:pt x="6620" y="10882"/>
                    <a:pt x="5935" y="10882"/>
                  </a:cubicBezTo>
                  <a:cubicBezTo>
                    <a:pt x="5288" y="10882"/>
                    <a:pt x="4756" y="10387"/>
                    <a:pt x="4756" y="9702"/>
                  </a:cubicBezTo>
                  <a:cubicBezTo>
                    <a:pt x="4756" y="9017"/>
                    <a:pt x="5288" y="8523"/>
                    <a:pt x="5935" y="8523"/>
                  </a:cubicBezTo>
                  <a:close/>
                  <a:moveTo>
                    <a:pt x="5935" y="1"/>
                  </a:moveTo>
                  <a:cubicBezTo>
                    <a:pt x="2663" y="1"/>
                    <a:pt x="0" y="2664"/>
                    <a:pt x="0" y="5936"/>
                  </a:cubicBezTo>
                  <a:cubicBezTo>
                    <a:pt x="0" y="9246"/>
                    <a:pt x="2663" y="11909"/>
                    <a:pt x="5935" y="11909"/>
                  </a:cubicBezTo>
                  <a:cubicBezTo>
                    <a:pt x="9207" y="11909"/>
                    <a:pt x="11870" y="9246"/>
                    <a:pt x="11870" y="5936"/>
                  </a:cubicBezTo>
                  <a:cubicBezTo>
                    <a:pt x="11870" y="2702"/>
                    <a:pt x="9207" y="1"/>
                    <a:pt x="5935" y="1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6748425" y="3292625"/>
              <a:ext cx="199750" cy="199750"/>
            </a:xfrm>
            <a:custGeom>
              <a:rect b="b" l="l" r="r" t="t"/>
              <a:pathLst>
                <a:path extrusionOk="0" h="7990" w="7990">
                  <a:moveTo>
                    <a:pt x="3995" y="381"/>
                  </a:moveTo>
                  <a:cubicBezTo>
                    <a:pt x="6012" y="381"/>
                    <a:pt x="7609" y="1978"/>
                    <a:pt x="7609" y="3995"/>
                  </a:cubicBezTo>
                  <a:cubicBezTo>
                    <a:pt x="7609" y="5973"/>
                    <a:pt x="6012" y="7609"/>
                    <a:pt x="3995" y="7609"/>
                  </a:cubicBezTo>
                  <a:cubicBezTo>
                    <a:pt x="1979" y="7609"/>
                    <a:pt x="381" y="5973"/>
                    <a:pt x="381" y="3995"/>
                  </a:cubicBezTo>
                  <a:cubicBezTo>
                    <a:pt x="381" y="1978"/>
                    <a:pt x="1979" y="381"/>
                    <a:pt x="3995" y="381"/>
                  </a:cubicBezTo>
                  <a:close/>
                  <a:moveTo>
                    <a:pt x="3995" y="0"/>
                  </a:moveTo>
                  <a:cubicBezTo>
                    <a:pt x="1827" y="0"/>
                    <a:pt x="1" y="1788"/>
                    <a:pt x="1" y="3995"/>
                  </a:cubicBezTo>
                  <a:cubicBezTo>
                    <a:pt x="1" y="6163"/>
                    <a:pt x="1827" y="7989"/>
                    <a:pt x="3995" y="7989"/>
                  </a:cubicBezTo>
                  <a:cubicBezTo>
                    <a:pt x="6202" y="7989"/>
                    <a:pt x="7990" y="6239"/>
                    <a:pt x="7990" y="3995"/>
                  </a:cubicBezTo>
                  <a:cubicBezTo>
                    <a:pt x="7990" y="1788"/>
                    <a:pt x="6202" y="0"/>
                    <a:pt x="3995" y="0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6569625" y="3399150"/>
              <a:ext cx="460350" cy="341450"/>
            </a:xfrm>
            <a:custGeom>
              <a:rect b="b" l="l" r="r" t="t"/>
              <a:pathLst>
                <a:path extrusionOk="0" h="13658" w="18414">
                  <a:moveTo>
                    <a:pt x="0" y="0"/>
                  </a:moveTo>
                  <a:lnTo>
                    <a:pt x="0" y="13658"/>
                  </a:lnTo>
                  <a:lnTo>
                    <a:pt x="18414" y="13658"/>
                  </a:lnTo>
                  <a:lnTo>
                    <a:pt x="184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6459300" y="3464775"/>
              <a:ext cx="297700" cy="297700"/>
            </a:xfrm>
            <a:custGeom>
              <a:rect b="b" l="l" r="r" t="t"/>
              <a:pathLst>
                <a:path extrusionOk="0" h="11908" w="11908">
                  <a:moveTo>
                    <a:pt x="5935" y="1065"/>
                  </a:moveTo>
                  <a:cubicBezTo>
                    <a:pt x="6620" y="1065"/>
                    <a:pt x="7152" y="1560"/>
                    <a:pt x="7152" y="2245"/>
                  </a:cubicBezTo>
                  <a:cubicBezTo>
                    <a:pt x="7152" y="2891"/>
                    <a:pt x="6620" y="3424"/>
                    <a:pt x="5935" y="3424"/>
                  </a:cubicBezTo>
                  <a:cubicBezTo>
                    <a:pt x="5288" y="3424"/>
                    <a:pt x="4756" y="2891"/>
                    <a:pt x="4756" y="2245"/>
                  </a:cubicBezTo>
                  <a:cubicBezTo>
                    <a:pt x="4756" y="1560"/>
                    <a:pt x="5288" y="1065"/>
                    <a:pt x="5935" y="1065"/>
                  </a:cubicBezTo>
                  <a:close/>
                  <a:moveTo>
                    <a:pt x="5897" y="5364"/>
                  </a:moveTo>
                  <a:cubicBezTo>
                    <a:pt x="6201" y="5364"/>
                    <a:pt x="6430" y="5631"/>
                    <a:pt x="6430" y="5935"/>
                  </a:cubicBezTo>
                  <a:cubicBezTo>
                    <a:pt x="6430" y="6239"/>
                    <a:pt x="6201" y="6468"/>
                    <a:pt x="5897" y="6468"/>
                  </a:cubicBezTo>
                  <a:cubicBezTo>
                    <a:pt x="5631" y="6468"/>
                    <a:pt x="5402" y="6239"/>
                    <a:pt x="5402" y="5935"/>
                  </a:cubicBezTo>
                  <a:cubicBezTo>
                    <a:pt x="5402" y="5669"/>
                    <a:pt x="5631" y="5364"/>
                    <a:pt x="5897" y="5364"/>
                  </a:cubicBezTo>
                  <a:close/>
                  <a:moveTo>
                    <a:pt x="2245" y="4756"/>
                  </a:moveTo>
                  <a:cubicBezTo>
                    <a:pt x="2930" y="4756"/>
                    <a:pt x="3424" y="5288"/>
                    <a:pt x="3424" y="5935"/>
                  </a:cubicBezTo>
                  <a:cubicBezTo>
                    <a:pt x="3424" y="6620"/>
                    <a:pt x="2930" y="7152"/>
                    <a:pt x="2245" y="7152"/>
                  </a:cubicBezTo>
                  <a:cubicBezTo>
                    <a:pt x="1598" y="7152"/>
                    <a:pt x="1065" y="6620"/>
                    <a:pt x="1065" y="5935"/>
                  </a:cubicBezTo>
                  <a:cubicBezTo>
                    <a:pt x="1065" y="5288"/>
                    <a:pt x="1598" y="4756"/>
                    <a:pt x="2245" y="4756"/>
                  </a:cubicBezTo>
                  <a:close/>
                  <a:moveTo>
                    <a:pt x="9663" y="4756"/>
                  </a:moveTo>
                  <a:cubicBezTo>
                    <a:pt x="10348" y="4756"/>
                    <a:pt x="10843" y="5288"/>
                    <a:pt x="10843" y="5935"/>
                  </a:cubicBezTo>
                  <a:cubicBezTo>
                    <a:pt x="10843" y="6620"/>
                    <a:pt x="10348" y="7152"/>
                    <a:pt x="9663" y="7152"/>
                  </a:cubicBezTo>
                  <a:cubicBezTo>
                    <a:pt x="9017" y="7152"/>
                    <a:pt x="8484" y="6620"/>
                    <a:pt x="8484" y="5935"/>
                  </a:cubicBezTo>
                  <a:cubicBezTo>
                    <a:pt x="8484" y="5288"/>
                    <a:pt x="9017" y="4756"/>
                    <a:pt x="9663" y="4756"/>
                  </a:cubicBezTo>
                  <a:close/>
                  <a:moveTo>
                    <a:pt x="5935" y="8484"/>
                  </a:moveTo>
                  <a:cubicBezTo>
                    <a:pt x="6620" y="8484"/>
                    <a:pt x="7152" y="8978"/>
                    <a:pt x="7152" y="9663"/>
                  </a:cubicBezTo>
                  <a:cubicBezTo>
                    <a:pt x="7152" y="10310"/>
                    <a:pt x="6620" y="10843"/>
                    <a:pt x="5935" y="10843"/>
                  </a:cubicBezTo>
                  <a:cubicBezTo>
                    <a:pt x="5288" y="10843"/>
                    <a:pt x="4756" y="10310"/>
                    <a:pt x="4756" y="9663"/>
                  </a:cubicBezTo>
                  <a:cubicBezTo>
                    <a:pt x="4756" y="8978"/>
                    <a:pt x="5288" y="8484"/>
                    <a:pt x="5935" y="8484"/>
                  </a:cubicBezTo>
                  <a:close/>
                  <a:moveTo>
                    <a:pt x="5935" y="0"/>
                  </a:moveTo>
                  <a:cubicBezTo>
                    <a:pt x="2663" y="0"/>
                    <a:pt x="0" y="2663"/>
                    <a:pt x="0" y="5935"/>
                  </a:cubicBezTo>
                  <a:cubicBezTo>
                    <a:pt x="0" y="9245"/>
                    <a:pt x="2663" y="11908"/>
                    <a:pt x="5935" y="11908"/>
                  </a:cubicBezTo>
                  <a:cubicBezTo>
                    <a:pt x="9245" y="11908"/>
                    <a:pt x="11908" y="9245"/>
                    <a:pt x="11908" y="5935"/>
                  </a:cubicBezTo>
                  <a:cubicBezTo>
                    <a:pt x="11908" y="2663"/>
                    <a:pt x="9245" y="0"/>
                    <a:pt x="59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6508750" y="3511375"/>
              <a:ext cx="199750" cy="199750"/>
            </a:xfrm>
            <a:custGeom>
              <a:rect b="b" l="l" r="r" t="t"/>
              <a:pathLst>
                <a:path extrusionOk="0" h="7990" w="7990">
                  <a:moveTo>
                    <a:pt x="3957" y="381"/>
                  </a:moveTo>
                  <a:cubicBezTo>
                    <a:pt x="5973" y="381"/>
                    <a:pt x="7609" y="1979"/>
                    <a:pt x="7609" y="3995"/>
                  </a:cubicBezTo>
                  <a:cubicBezTo>
                    <a:pt x="7609" y="5973"/>
                    <a:pt x="5973" y="7609"/>
                    <a:pt x="3957" y="7609"/>
                  </a:cubicBezTo>
                  <a:cubicBezTo>
                    <a:pt x="1979" y="7609"/>
                    <a:pt x="343" y="5973"/>
                    <a:pt x="343" y="3995"/>
                  </a:cubicBezTo>
                  <a:cubicBezTo>
                    <a:pt x="343" y="1979"/>
                    <a:pt x="1979" y="381"/>
                    <a:pt x="3957" y="381"/>
                  </a:cubicBezTo>
                  <a:close/>
                  <a:moveTo>
                    <a:pt x="3957" y="0"/>
                  </a:moveTo>
                  <a:cubicBezTo>
                    <a:pt x="1789" y="0"/>
                    <a:pt x="0" y="1788"/>
                    <a:pt x="0" y="3995"/>
                  </a:cubicBezTo>
                  <a:cubicBezTo>
                    <a:pt x="0" y="6163"/>
                    <a:pt x="1789" y="7989"/>
                    <a:pt x="3957" y="7989"/>
                  </a:cubicBezTo>
                  <a:cubicBezTo>
                    <a:pt x="6164" y="7989"/>
                    <a:pt x="7990" y="6163"/>
                    <a:pt x="7952" y="3995"/>
                  </a:cubicBezTo>
                  <a:cubicBezTo>
                    <a:pt x="7952" y="1788"/>
                    <a:pt x="6164" y="0"/>
                    <a:pt x="3957" y="0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6495425" y="3678750"/>
              <a:ext cx="486050" cy="99900"/>
            </a:xfrm>
            <a:custGeom>
              <a:rect b="b" l="l" r="r" t="t"/>
              <a:pathLst>
                <a:path extrusionOk="0" h="3996" w="19442">
                  <a:moveTo>
                    <a:pt x="16778" y="1"/>
                  </a:moveTo>
                  <a:cubicBezTo>
                    <a:pt x="15865" y="1"/>
                    <a:pt x="15333" y="572"/>
                    <a:pt x="14724" y="1180"/>
                  </a:cubicBezTo>
                  <a:cubicBezTo>
                    <a:pt x="14305" y="1637"/>
                    <a:pt x="13887" y="2131"/>
                    <a:pt x="13164" y="2588"/>
                  </a:cubicBezTo>
                  <a:cubicBezTo>
                    <a:pt x="11809" y="3415"/>
                    <a:pt x="10356" y="3632"/>
                    <a:pt x="9041" y="3632"/>
                  </a:cubicBezTo>
                  <a:cubicBezTo>
                    <a:pt x="8179" y="3632"/>
                    <a:pt x="7375" y="3538"/>
                    <a:pt x="6697" y="3463"/>
                  </a:cubicBezTo>
                  <a:cubicBezTo>
                    <a:pt x="3729" y="3159"/>
                    <a:pt x="1599" y="1865"/>
                    <a:pt x="267" y="876"/>
                  </a:cubicBezTo>
                  <a:cubicBezTo>
                    <a:pt x="250" y="842"/>
                    <a:pt x="210" y="823"/>
                    <a:pt x="167" y="823"/>
                  </a:cubicBezTo>
                  <a:cubicBezTo>
                    <a:pt x="115" y="823"/>
                    <a:pt x="60" y="851"/>
                    <a:pt x="39" y="914"/>
                  </a:cubicBezTo>
                  <a:cubicBezTo>
                    <a:pt x="1" y="952"/>
                    <a:pt x="1" y="1104"/>
                    <a:pt x="77" y="1142"/>
                  </a:cubicBezTo>
                  <a:cubicBezTo>
                    <a:pt x="1408" y="2131"/>
                    <a:pt x="3653" y="3463"/>
                    <a:pt x="6659" y="3805"/>
                  </a:cubicBezTo>
                  <a:cubicBezTo>
                    <a:pt x="7305" y="3919"/>
                    <a:pt x="8180" y="3996"/>
                    <a:pt x="9017" y="3996"/>
                  </a:cubicBezTo>
                  <a:cubicBezTo>
                    <a:pt x="10425" y="3996"/>
                    <a:pt x="11947" y="3767"/>
                    <a:pt x="13316" y="2854"/>
                  </a:cubicBezTo>
                  <a:cubicBezTo>
                    <a:pt x="14077" y="2398"/>
                    <a:pt x="14534" y="1865"/>
                    <a:pt x="14952" y="1447"/>
                  </a:cubicBezTo>
                  <a:cubicBezTo>
                    <a:pt x="15599" y="800"/>
                    <a:pt x="16017" y="381"/>
                    <a:pt x="16778" y="381"/>
                  </a:cubicBezTo>
                  <a:cubicBezTo>
                    <a:pt x="17729" y="381"/>
                    <a:pt x="18909" y="1104"/>
                    <a:pt x="19023" y="1941"/>
                  </a:cubicBezTo>
                  <a:cubicBezTo>
                    <a:pt x="19061" y="2322"/>
                    <a:pt x="18909" y="2702"/>
                    <a:pt x="18642" y="3006"/>
                  </a:cubicBezTo>
                  <a:cubicBezTo>
                    <a:pt x="18376" y="3235"/>
                    <a:pt x="18024" y="3349"/>
                    <a:pt x="17644" y="3349"/>
                  </a:cubicBezTo>
                  <a:cubicBezTo>
                    <a:pt x="17263" y="3349"/>
                    <a:pt x="16854" y="3235"/>
                    <a:pt x="16474" y="3006"/>
                  </a:cubicBezTo>
                  <a:cubicBezTo>
                    <a:pt x="16442" y="2991"/>
                    <a:pt x="16404" y="2981"/>
                    <a:pt x="16368" y="2981"/>
                  </a:cubicBezTo>
                  <a:cubicBezTo>
                    <a:pt x="16316" y="2981"/>
                    <a:pt x="16268" y="3000"/>
                    <a:pt x="16246" y="3044"/>
                  </a:cubicBezTo>
                  <a:cubicBezTo>
                    <a:pt x="16208" y="3159"/>
                    <a:pt x="16208" y="3235"/>
                    <a:pt x="16284" y="3273"/>
                  </a:cubicBezTo>
                  <a:cubicBezTo>
                    <a:pt x="16714" y="3553"/>
                    <a:pt x="17200" y="3696"/>
                    <a:pt x="17655" y="3696"/>
                  </a:cubicBezTo>
                  <a:cubicBezTo>
                    <a:pt x="18125" y="3696"/>
                    <a:pt x="18561" y="3544"/>
                    <a:pt x="18871" y="3235"/>
                  </a:cubicBezTo>
                  <a:cubicBezTo>
                    <a:pt x="19251" y="2892"/>
                    <a:pt x="19441" y="2398"/>
                    <a:pt x="19403" y="1903"/>
                  </a:cubicBezTo>
                  <a:cubicBezTo>
                    <a:pt x="19289" y="800"/>
                    <a:pt x="17920" y="1"/>
                    <a:pt x="16778" y="1"/>
                  </a:cubicBezTo>
                  <a:close/>
                </a:path>
              </a:pathLst>
            </a:custGeom>
            <a:solidFill>
              <a:srgbClr val="011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0" name="Google Shape;870;p19"/>
          <p:cNvSpPr txBox="1"/>
          <p:nvPr/>
        </p:nvSpPr>
        <p:spPr>
          <a:xfrm>
            <a:off x="495283" y="1026079"/>
            <a:ext cx="2319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Time management</a:t>
            </a:r>
            <a:endParaRPr b="1" sz="18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71" name="Google Shape;871;p19"/>
          <p:cNvGrpSpPr/>
          <p:nvPr/>
        </p:nvGrpSpPr>
        <p:grpSpPr>
          <a:xfrm>
            <a:off x="3739055" y="1166500"/>
            <a:ext cx="1647567" cy="3331414"/>
            <a:chOff x="6194073" y="1315225"/>
            <a:chExt cx="1444221" cy="2920244"/>
          </a:xfrm>
        </p:grpSpPr>
        <p:grpSp>
          <p:nvGrpSpPr>
            <p:cNvPr id="872" name="Google Shape;872;p19"/>
            <p:cNvGrpSpPr/>
            <p:nvPr/>
          </p:nvGrpSpPr>
          <p:grpSpPr>
            <a:xfrm>
              <a:off x="6194073" y="1315225"/>
              <a:ext cx="1444221" cy="2920244"/>
              <a:chOff x="2765075" y="922775"/>
              <a:chExt cx="1969750" cy="3982875"/>
            </a:xfrm>
          </p:grpSpPr>
          <p:sp>
            <p:nvSpPr>
              <p:cNvPr id="873" name="Google Shape;873;p19"/>
              <p:cNvSpPr/>
              <p:nvPr/>
            </p:nvSpPr>
            <p:spPr>
              <a:xfrm>
                <a:off x="2765075" y="922775"/>
                <a:ext cx="1969750" cy="3982875"/>
              </a:xfrm>
              <a:custGeom>
                <a:rect b="b" l="l" r="r" t="t"/>
                <a:pathLst>
                  <a:path extrusionOk="0" h="159315" w="78790">
                    <a:moveTo>
                      <a:pt x="12876" y="0"/>
                    </a:moveTo>
                    <a:cubicBezTo>
                      <a:pt x="5738" y="0"/>
                      <a:pt x="0" y="5771"/>
                      <a:pt x="0" y="12910"/>
                    </a:cubicBezTo>
                    <a:lnTo>
                      <a:pt x="0" y="146438"/>
                    </a:lnTo>
                    <a:cubicBezTo>
                      <a:pt x="0" y="153577"/>
                      <a:pt x="5738" y="159314"/>
                      <a:pt x="12876" y="159314"/>
                    </a:cubicBezTo>
                    <a:lnTo>
                      <a:pt x="65914" y="159314"/>
                    </a:lnTo>
                    <a:cubicBezTo>
                      <a:pt x="73052" y="159314"/>
                      <a:pt x="78790" y="153577"/>
                      <a:pt x="78790" y="146438"/>
                    </a:cubicBezTo>
                    <a:lnTo>
                      <a:pt x="78790" y="12910"/>
                    </a:lnTo>
                    <a:cubicBezTo>
                      <a:pt x="78790" y="5771"/>
                      <a:pt x="73019" y="0"/>
                      <a:pt x="658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19"/>
              <p:cNvSpPr/>
              <p:nvPr/>
            </p:nvSpPr>
            <p:spPr>
              <a:xfrm>
                <a:off x="2877650" y="1018675"/>
                <a:ext cx="1744600" cy="3790225"/>
              </a:xfrm>
              <a:custGeom>
                <a:rect b="b" l="l" r="r" t="t"/>
                <a:pathLst>
                  <a:path extrusionOk="0" h="151609" w="69784">
                    <a:moveTo>
                      <a:pt x="10174" y="0"/>
                    </a:moveTo>
                    <a:cubicBezTo>
                      <a:pt x="4537" y="0"/>
                      <a:pt x="1" y="4570"/>
                      <a:pt x="1" y="10174"/>
                    </a:cubicBezTo>
                    <a:lnTo>
                      <a:pt x="1" y="141435"/>
                    </a:lnTo>
                    <a:cubicBezTo>
                      <a:pt x="1" y="147072"/>
                      <a:pt x="4537" y="151609"/>
                      <a:pt x="10174" y="151609"/>
                    </a:cubicBezTo>
                    <a:lnTo>
                      <a:pt x="59610" y="151609"/>
                    </a:lnTo>
                    <a:cubicBezTo>
                      <a:pt x="65214" y="151609"/>
                      <a:pt x="69784" y="147072"/>
                      <a:pt x="69784" y="141435"/>
                    </a:cubicBezTo>
                    <a:lnTo>
                      <a:pt x="69784" y="10174"/>
                    </a:lnTo>
                    <a:cubicBezTo>
                      <a:pt x="69784" y="4570"/>
                      <a:pt x="65247" y="0"/>
                      <a:pt x="596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19"/>
              <p:cNvSpPr/>
              <p:nvPr/>
            </p:nvSpPr>
            <p:spPr>
              <a:xfrm>
                <a:off x="3412200" y="4631250"/>
                <a:ext cx="612950" cy="25050"/>
              </a:xfrm>
              <a:custGeom>
                <a:rect b="b" l="l" r="r" t="t"/>
                <a:pathLst>
                  <a:path extrusionOk="0" h="1002" w="24518">
                    <a:moveTo>
                      <a:pt x="401" y="1"/>
                    </a:moveTo>
                    <a:cubicBezTo>
                      <a:pt x="167" y="1"/>
                      <a:pt x="0" y="201"/>
                      <a:pt x="0" y="401"/>
                    </a:cubicBezTo>
                    <a:lnTo>
                      <a:pt x="0" y="568"/>
                    </a:lnTo>
                    <a:cubicBezTo>
                      <a:pt x="0" y="835"/>
                      <a:pt x="201" y="1002"/>
                      <a:pt x="401" y="1002"/>
                    </a:cubicBezTo>
                    <a:lnTo>
                      <a:pt x="24084" y="1002"/>
                    </a:lnTo>
                    <a:cubicBezTo>
                      <a:pt x="24318" y="1002"/>
                      <a:pt x="24485" y="768"/>
                      <a:pt x="24518" y="568"/>
                    </a:cubicBezTo>
                    <a:lnTo>
                      <a:pt x="24518" y="401"/>
                    </a:lnTo>
                    <a:cubicBezTo>
                      <a:pt x="24518" y="168"/>
                      <a:pt x="24318" y="1"/>
                      <a:pt x="240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19"/>
              <p:cNvSpPr/>
              <p:nvPr/>
            </p:nvSpPr>
            <p:spPr>
              <a:xfrm>
                <a:off x="3027750" y="1642450"/>
                <a:ext cx="1444400" cy="1009075"/>
              </a:xfrm>
              <a:custGeom>
                <a:rect b="b" l="l" r="r" t="t"/>
                <a:pathLst>
                  <a:path extrusionOk="0" h="40363" w="57776">
                    <a:moveTo>
                      <a:pt x="1" y="1"/>
                    </a:moveTo>
                    <a:lnTo>
                      <a:pt x="1" y="40363"/>
                    </a:lnTo>
                    <a:lnTo>
                      <a:pt x="57775" y="40363"/>
                    </a:lnTo>
                    <a:lnTo>
                      <a:pt x="57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19"/>
              <p:cNvSpPr/>
              <p:nvPr/>
            </p:nvSpPr>
            <p:spPr>
              <a:xfrm>
                <a:off x="3027750" y="2577275"/>
                <a:ext cx="1444400" cy="74250"/>
              </a:xfrm>
              <a:custGeom>
                <a:rect b="b" l="l" r="r" t="t"/>
                <a:pathLst>
                  <a:path extrusionOk="0" h="2970" w="57776">
                    <a:moveTo>
                      <a:pt x="1" y="1"/>
                    </a:moveTo>
                    <a:lnTo>
                      <a:pt x="1" y="2970"/>
                    </a:lnTo>
                    <a:lnTo>
                      <a:pt x="57775" y="2970"/>
                    </a:lnTo>
                    <a:lnTo>
                      <a:pt x="5777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19"/>
              <p:cNvSpPr/>
              <p:nvPr/>
            </p:nvSpPr>
            <p:spPr>
              <a:xfrm>
                <a:off x="3027750" y="2577275"/>
                <a:ext cx="379475" cy="74250"/>
              </a:xfrm>
              <a:custGeom>
                <a:rect b="b" l="l" r="r" t="t"/>
                <a:pathLst>
                  <a:path extrusionOk="0" h="2970" w="15179">
                    <a:moveTo>
                      <a:pt x="1" y="1"/>
                    </a:moveTo>
                    <a:lnTo>
                      <a:pt x="1" y="2970"/>
                    </a:lnTo>
                    <a:lnTo>
                      <a:pt x="15178" y="2970"/>
                    </a:lnTo>
                    <a:lnTo>
                      <a:pt x="151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19"/>
              <p:cNvSpPr/>
              <p:nvPr/>
            </p:nvSpPr>
            <p:spPr>
              <a:xfrm>
                <a:off x="3028600" y="1289700"/>
                <a:ext cx="290225" cy="185150"/>
              </a:xfrm>
              <a:custGeom>
                <a:rect b="b" l="l" r="r" t="t"/>
                <a:pathLst>
                  <a:path extrusionOk="0" h="7406" w="11609">
                    <a:moveTo>
                      <a:pt x="1668" y="0"/>
                    </a:moveTo>
                    <a:cubicBezTo>
                      <a:pt x="767" y="0"/>
                      <a:pt x="0" y="768"/>
                      <a:pt x="0" y="1668"/>
                    </a:cubicBezTo>
                    <a:lnTo>
                      <a:pt x="0" y="5738"/>
                    </a:lnTo>
                    <a:cubicBezTo>
                      <a:pt x="0" y="6639"/>
                      <a:pt x="767" y="7406"/>
                      <a:pt x="1668" y="7406"/>
                    </a:cubicBezTo>
                    <a:lnTo>
                      <a:pt x="9941" y="7406"/>
                    </a:lnTo>
                    <a:cubicBezTo>
                      <a:pt x="10841" y="7406"/>
                      <a:pt x="11608" y="6639"/>
                      <a:pt x="11608" y="5738"/>
                    </a:cubicBezTo>
                    <a:lnTo>
                      <a:pt x="11608" y="1668"/>
                    </a:lnTo>
                    <a:cubicBezTo>
                      <a:pt x="11608" y="768"/>
                      <a:pt x="10841" y="0"/>
                      <a:pt x="99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19"/>
              <p:cNvSpPr/>
              <p:nvPr/>
            </p:nvSpPr>
            <p:spPr>
              <a:xfrm>
                <a:off x="3729925" y="1288875"/>
                <a:ext cx="742225" cy="50050"/>
              </a:xfrm>
              <a:custGeom>
                <a:rect b="b" l="l" r="r" t="t"/>
                <a:pathLst>
                  <a:path extrusionOk="0" h="2002" w="29689">
                    <a:moveTo>
                      <a:pt x="1001" y="0"/>
                    </a:moveTo>
                    <a:cubicBezTo>
                      <a:pt x="468" y="0"/>
                      <a:pt x="1" y="467"/>
                      <a:pt x="1" y="1001"/>
                    </a:cubicBezTo>
                    <a:cubicBezTo>
                      <a:pt x="1" y="1601"/>
                      <a:pt x="468" y="2002"/>
                      <a:pt x="1001" y="2002"/>
                    </a:cubicBezTo>
                    <a:lnTo>
                      <a:pt x="28688" y="2002"/>
                    </a:lnTo>
                    <a:cubicBezTo>
                      <a:pt x="29255" y="2002"/>
                      <a:pt x="29688" y="1535"/>
                      <a:pt x="29688" y="1001"/>
                    </a:cubicBezTo>
                    <a:cubicBezTo>
                      <a:pt x="29688" y="467"/>
                      <a:pt x="29221" y="0"/>
                      <a:pt x="28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19"/>
              <p:cNvSpPr/>
              <p:nvPr/>
            </p:nvSpPr>
            <p:spPr>
              <a:xfrm>
                <a:off x="3729925" y="1381425"/>
                <a:ext cx="742225" cy="50075"/>
              </a:xfrm>
              <a:custGeom>
                <a:rect b="b" l="l" r="r" t="t"/>
                <a:pathLst>
                  <a:path extrusionOk="0" h="2003" w="29689">
                    <a:moveTo>
                      <a:pt x="1001" y="1"/>
                    </a:moveTo>
                    <a:cubicBezTo>
                      <a:pt x="468" y="1"/>
                      <a:pt x="1" y="468"/>
                      <a:pt x="1" y="1001"/>
                    </a:cubicBezTo>
                    <a:cubicBezTo>
                      <a:pt x="1" y="1569"/>
                      <a:pt x="468" y="2002"/>
                      <a:pt x="1001" y="2002"/>
                    </a:cubicBezTo>
                    <a:lnTo>
                      <a:pt x="28688" y="2002"/>
                    </a:lnTo>
                    <a:cubicBezTo>
                      <a:pt x="29255" y="2002"/>
                      <a:pt x="29688" y="1569"/>
                      <a:pt x="29688" y="1001"/>
                    </a:cubicBezTo>
                    <a:cubicBezTo>
                      <a:pt x="29688" y="468"/>
                      <a:pt x="29221" y="1"/>
                      <a:pt x="286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19"/>
              <p:cNvSpPr/>
              <p:nvPr/>
            </p:nvSpPr>
            <p:spPr>
              <a:xfrm>
                <a:off x="3027750" y="2810800"/>
                <a:ext cx="533750" cy="338600"/>
              </a:xfrm>
              <a:custGeom>
                <a:rect b="b" l="l" r="r" t="t"/>
                <a:pathLst>
                  <a:path extrusionOk="0" h="13544" w="21350">
                    <a:moveTo>
                      <a:pt x="3070" y="0"/>
                    </a:moveTo>
                    <a:cubicBezTo>
                      <a:pt x="1368" y="0"/>
                      <a:pt x="1" y="1368"/>
                      <a:pt x="1" y="3102"/>
                    </a:cubicBezTo>
                    <a:lnTo>
                      <a:pt x="1" y="10474"/>
                    </a:lnTo>
                    <a:cubicBezTo>
                      <a:pt x="1" y="12175"/>
                      <a:pt x="1368" y="13543"/>
                      <a:pt x="3070" y="13543"/>
                    </a:cubicBezTo>
                    <a:lnTo>
                      <a:pt x="18247" y="13543"/>
                    </a:lnTo>
                    <a:cubicBezTo>
                      <a:pt x="19915" y="13543"/>
                      <a:pt x="21349" y="12142"/>
                      <a:pt x="21349" y="10474"/>
                    </a:cubicBezTo>
                    <a:lnTo>
                      <a:pt x="21349" y="3102"/>
                    </a:lnTo>
                    <a:cubicBezTo>
                      <a:pt x="21349" y="1368"/>
                      <a:pt x="19982" y="0"/>
                      <a:pt x="182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19"/>
              <p:cNvSpPr/>
              <p:nvPr/>
            </p:nvSpPr>
            <p:spPr>
              <a:xfrm>
                <a:off x="3729925" y="2809950"/>
                <a:ext cx="742225" cy="50075"/>
              </a:xfrm>
              <a:custGeom>
                <a:rect b="b" l="l" r="r" t="t"/>
                <a:pathLst>
                  <a:path extrusionOk="0" h="2003" w="29689">
                    <a:moveTo>
                      <a:pt x="1001" y="1"/>
                    </a:moveTo>
                    <a:cubicBezTo>
                      <a:pt x="468" y="1"/>
                      <a:pt x="1" y="468"/>
                      <a:pt x="1" y="1001"/>
                    </a:cubicBezTo>
                    <a:cubicBezTo>
                      <a:pt x="1" y="1535"/>
                      <a:pt x="468" y="2002"/>
                      <a:pt x="1001" y="2002"/>
                    </a:cubicBezTo>
                    <a:lnTo>
                      <a:pt x="28688" y="2002"/>
                    </a:lnTo>
                    <a:cubicBezTo>
                      <a:pt x="29255" y="2002"/>
                      <a:pt x="29688" y="1535"/>
                      <a:pt x="29688" y="1001"/>
                    </a:cubicBezTo>
                    <a:cubicBezTo>
                      <a:pt x="29688" y="468"/>
                      <a:pt x="29221" y="1"/>
                      <a:pt x="286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19"/>
              <p:cNvSpPr/>
              <p:nvPr/>
            </p:nvSpPr>
            <p:spPr>
              <a:xfrm>
                <a:off x="3729925" y="2902525"/>
                <a:ext cx="742225" cy="50050"/>
              </a:xfrm>
              <a:custGeom>
                <a:rect b="b" l="l" r="r" t="t"/>
                <a:pathLst>
                  <a:path extrusionOk="0" h="2002" w="29689">
                    <a:moveTo>
                      <a:pt x="1001" y="0"/>
                    </a:moveTo>
                    <a:cubicBezTo>
                      <a:pt x="468" y="0"/>
                      <a:pt x="1" y="467"/>
                      <a:pt x="1" y="1001"/>
                    </a:cubicBezTo>
                    <a:cubicBezTo>
                      <a:pt x="1" y="1535"/>
                      <a:pt x="468" y="2002"/>
                      <a:pt x="1001" y="2002"/>
                    </a:cubicBezTo>
                    <a:lnTo>
                      <a:pt x="28688" y="2002"/>
                    </a:lnTo>
                    <a:cubicBezTo>
                      <a:pt x="29255" y="2002"/>
                      <a:pt x="29688" y="1535"/>
                      <a:pt x="29688" y="1001"/>
                    </a:cubicBezTo>
                    <a:cubicBezTo>
                      <a:pt x="29688" y="467"/>
                      <a:pt x="29221" y="0"/>
                      <a:pt x="28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19"/>
              <p:cNvSpPr/>
              <p:nvPr/>
            </p:nvSpPr>
            <p:spPr>
              <a:xfrm>
                <a:off x="3729925" y="2994250"/>
                <a:ext cx="742225" cy="50075"/>
              </a:xfrm>
              <a:custGeom>
                <a:rect b="b" l="l" r="r" t="t"/>
                <a:pathLst>
                  <a:path extrusionOk="0" h="2003" w="29689">
                    <a:moveTo>
                      <a:pt x="1001" y="1"/>
                    </a:moveTo>
                    <a:cubicBezTo>
                      <a:pt x="468" y="1"/>
                      <a:pt x="1" y="468"/>
                      <a:pt x="1" y="1001"/>
                    </a:cubicBezTo>
                    <a:cubicBezTo>
                      <a:pt x="1" y="1602"/>
                      <a:pt x="468" y="2002"/>
                      <a:pt x="1001" y="2002"/>
                    </a:cubicBezTo>
                    <a:lnTo>
                      <a:pt x="28688" y="2002"/>
                    </a:lnTo>
                    <a:cubicBezTo>
                      <a:pt x="29255" y="2002"/>
                      <a:pt x="29688" y="1535"/>
                      <a:pt x="29688" y="1001"/>
                    </a:cubicBezTo>
                    <a:cubicBezTo>
                      <a:pt x="29688" y="468"/>
                      <a:pt x="29221" y="1"/>
                      <a:pt x="286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19"/>
              <p:cNvSpPr/>
              <p:nvPr/>
            </p:nvSpPr>
            <p:spPr>
              <a:xfrm>
                <a:off x="3729925" y="3086825"/>
                <a:ext cx="637975" cy="50050"/>
              </a:xfrm>
              <a:custGeom>
                <a:rect b="b" l="l" r="r" t="t"/>
                <a:pathLst>
                  <a:path extrusionOk="0" h="2002" w="25519">
                    <a:moveTo>
                      <a:pt x="1001" y="0"/>
                    </a:moveTo>
                    <a:cubicBezTo>
                      <a:pt x="468" y="0"/>
                      <a:pt x="1" y="467"/>
                      <a:pt x="1" y="1001"/>
                    </a:cubicBezTo>
                    <a:cubicBezTo>
                      <a:pt x="1" y="1568"/>
                      <a:pt x="468" y="2002"/>
                      <a:pt x="1001" y="2002"/>
                    </a:cubicBezTo>
                    <a:lnTo>
                      <a:pt x="24518" y="2002"/>
                    </a:lnTo>
                    <a:cubicBezTo>
                      <a:pt x="25085" y="2002"/>
                      <a:pt x="25519" y="1568"/>
                      <a:pt x="25519" y="1001"/>
                    </a:cubicBezTo>
                    <a:cubicBezTo>
                      <a:pt x="25519" y="467"/>
                      <a:pt x="25052" y="0"/>
                      <a:pt x="245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19"/>
              <p:cNvSpPr/>
              <p:nvPr/>
            </p:nvSpPr>
            <p:spPr>
              <a:xfrm>
                <a:off x="3027750" y="3253600"/>
                <a:ext cx="533750" cy="339450"/>
              </a:xfrm>
              <a:custGeom>
                <a:rect b="b" l="l" r="r" t="t"/>
                <a:pathLst>
                  <a:path extrusionOk="0" h="13578" w="21350">
                    <a:moveTo>
                      <a:pt x="3070" y="1"/>
                    </a:moveTo>
                    <a:cubicBezTo>
                      <a:pt x="1368" y="1"/>
                      <a:pt x="1" y="1402"/>
                      <a:pt x="1" y="3103"/>
                    </a:cubicBezTo>
                    <a:lnTo>
                      <a:pt x="1" y="10475"/>
                    </a:lnTo>
                    <a:cubicBezTo>
                      <a:pt x="1" y="12176"/>
                      <a:pt x="1368" y="13577"/>
                      <a:pt x="3070" y="13577"/>
                    </a:cubicBezTo>
                    <a:lnTo>
                      <a:pt x="18247" y="13577"/>
                    </a:lnTo>
                    <a:cubicBezTo>
                      <a:pt x="19915" y="13577"/>
                      <a:pt x="21349" y="12143"/>
                      <a:pt x="21349" y="10475"/>
                    </a:cubicBezTo>
                    <a:lnTo>
                      <a:pt x="21349" y="3103"/>
                    </a:lnTo>
                    <a:cubicBezTo>
                      <a:pt x="21349" y="1402"/>
                      <a:pt x="19982" y="1"/>
                      <a:pt x="182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19"/>
              <p:cNvSpPr/>
              <p:nvPr/>
            </p:nvSpPr>
            <p:spPr>
              <a:xfrm>
                <a:off x="3729925" y="3252775"/>
                <a:ext cx="742225" cy="50050"/>
              </a:xfrm>
              <a:custGeom>
                <a:rect b="b" l="l" r="r" t="t"/>
                <a:pathLst>
                  <a:path extrusionOk="0" h="2002" w="29689">
                    <a:moveTo>
                      <a:pt x="1001" y="0"/>
                    </a:moveTo>
                    <a:cubicBezTo>
                      <a:pt x="468" y="0"/>
                      <a:pt x="1" y="467"/>
                      <a:pt x="1" y="1001"/>
                    </a:cubicBezTo>
                    <a:cubicBezTo>
                      <a:pt x="1" y="1535"/>
                      <a:pt x="468" y="2002"/>
                      <a:pt x="1001" y="2002"/>
                    </a:cubicBezTo>
                    <a:lnTo>
                      <a:pt x="28688" y="2002"/>
                    </a:lnTo>
                    <a:cubicBezTo>
                      <a:pt x="29255" y="2002"/>
                      <a:pt x="29688" y="1535"/>
                      <a:pt x="29688" y="1001"/>
                    </a:cubicBezTo>
                    <a:cubicBezTo>
                      <a:pt x="29688" y="467"/>
                      <a:pt x="29221" y="0"/>
                      <a:pt x="28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19"/>
              <p:cNvSpPr/>
              <p:nvPr/>
            </p:nvSpPr>
            <p:spPr>
              <a:xfrm>
                <a:off x="3729925" y="3345325"/>
                <a:ext cx="742225" cy="50075"/>
              </a:xfrm>
              <a:custGeom>
                <a:rect b="b" l="l" r="r" t="t"/>
                <a:pathLst>
                  <a:path extrusionOk="0" h="2003" w="29689">
                    <a:moveTo>
                      <a:pt x="1001" y="1"/>
                    </a:moveTo>
                    <a:cubicBezTo>
                      <a:pt x="468" y="1"/>
                      <a:pt x="1" y="468"/>
                      <a:pt x="1" y="1002"/>
                    </a:cubicBezTo>
                    <a:cubicBezTo>
                      <a:pt x="1" y="1569"/>
                      <a:pt x="468" y="2002"/>
                      <a:pt x="1001" y="2002"/>
                    </a:cubicBezTo>
                    <a:lnTo>
                      <a:pt x="28688" y="2002"/>
                    </a:lnTo>
                    <a:cubicBezTo>
                      <a:pt x="29255" y="2002"/>
                      <a:pt x="29688" y="1535"/>
                      <a:pt x="29688" y="1002"/>
                    </a:cubicBezTo>
                    <a:cubicBezTo>
                      <a:pt x="29688" y="468"/>
                      <a:pt x="29221" y="1"/>
                      <a:pt x="286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19"/>
              <p:cNvSpPr/>
              <p:nvPr/>
            </p:nvSpPr>
            <p:spPr>
              <a:xfrm>
                <a:off x="3729925" y="3437075"/>
                <a:ext cx="742225" cy="50050"/>
              </a:xfrm>
              <a:custGeom>
                <a:rect b="b" l="l" r="r" t="t"/>
                <a:pathLst>
                  <a:path extrusionOk="0" h="2002" w="29689">
                    <a:moveTo>
                      <a:pt x="1001" y="0"/>
                    </a:moveTo>
                    <a:cubicBezTo>
                      <a:pt x="468" y="0"/>
                      <a:pt x="1" y="467"/>
                      <a:pt x="1" y="1001"/>
                    </a:cubicBezTo>
                    <a:cubicBezTo>
                      <a:pt x="1" y="1601"/>
                      <a:pt x="468" y="2002"/>
                      <a:pt x="1001" y="2002"/>
                    </a:cubicBezTo>
                    <a:lnTo>
                      <a:pt x="28688" y="2002"/>
                    </a:lnTo>
                    <a:cubicBezTo>
                      <a:pt x="29255" y="2002"/>
                      <a:pt x="29688" y="1535"/>
                      <a:pt x="29688" y="1001"/>
                    </a:cubicBezTo>
                    <a:cubicBezTo>
                      <a:pt x="29688" y="467"/>
                      <a:pt x="29221" y="0"/>
                      <a:pt x="28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19"/>
              <p:cNvSpPr/>
              <p:nvPr/>
            </p:nvSpPr>
            <p:spPr>
              <a:xfrm>
                <a:off x="3729925" y="3530475"/>
                <a:ext cx="533750" cy="50050"/>
              </a:xfrm>
              <a:custGeom>
                <a:rect b="b" l="l" r="r" t="t"/>
                <a:pathLst>
                  <a:path extrusionOk="0" h="2002" w="21350">
                    <a:moveTo>
                      <a:pt x="1001" y="0"/>
                    </a:moveTo>
                    <a:cubicBezTo>
                      <a:pt x="468" y="0"/>
                      <a:pt x="1" y="434"/>
                      <a:pt x="1" y="1001"/>
                    </a:cubicBezTo>
                    <a:cubicBezTo>
                      <a:pt x="1" y="1535"/>
                      <a:pt x="468" y="2002"/>
                      <a:pt x="1001" y="2002"/>
                    </a:cubicBezTo>
                    <a:lnTo>
                      <a:pt x="20348" y="2002"/>
                    </a:lnTo>
                    <a:cubicBezTo>
                      <a:pt x="20915" y="2002"/>
                      <a:pt x="21349" y="1535"/>
                      <a:pt x="21349" y="1001"/>
                    </a:cubicBezTo>
                    <a:cubicBezTo>
                      <a:pt x="21349" y="434"/>
                      <a:pt x="20882" y="0"/>
                      <a:pt x="20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19"/>
              <p:cNvSpPr/>
              <p:nvPr/>
            </p:nvSpPr>
            <p:spPr>
              <a:xfrm>
                <a:off x="3027750" y="3697250"/>
                <a:ext cx="533750" cy="338600"/>
              </a:xfrm>
              <a:custGeom>
                <a:rect b="b" l="l" r="r" t="t"/>
                <a:pathLst>
                  <a:path extrusionOk="0" h="13544" w="21350">
                    <a:moveTo>
                      <a:pt x="3070" y="1"/>
                    </a:moveTo>
                    <a:cubicBezTo>
                      <a:pt x="1368" y="1"/>
                      <a:pt x="1" y="1368"/>
                      <a:pt x="1" y="3070"/>
                    </a:cubicBezTo>
                    <a:lnTo>
                      <a:pt x="1" y="10442"/>
                    </a:lnTo>
                    <a:cubicBezTo>
                      <a:pt x="1" y="12176"/>
                      <a:pt x="1368" y="13544"/>
                      <a:pt x="3070" y="13544"/>
                    </a:cubicBezTo>
                    <a:lnTo>
                      <a:pt x="18247" y="13544"/>
                    </a:lnTo>
                    <a:cubicBezTo>
                      <a:pt x="19915" y="13544"/>
                      <a:pt x="21349" y="12109"/>
                      <a:pt x="21349" y="10442"/>
                    </a:cubicBezTo>
                    <a:lnTo>
                      <a:pt x="21349" y="3070"/>
                    </a:lnTo>
                    <a:cubicBezTo>
                      <a:pt x="21349" y="1368"/>
                      <a:pt x="19982" y="1"/>
                      <a:pt x="182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19"/>
              <p:cNvSpPr/>
              <p:nvPr/>
            </p:nvSpPr>
            <p:spPr>
              <a:xfrm>
                <a:off x="3729925" y="3695600"/>
                <a:ext cx="742225" cy="50050"/>
              </a:xfrm>
              <a:custGeom>
                <a:rect b="b" l="l" r="r" t="t"/>
                <a:pathLst>
                  <a:path extrusionOk="0" h="2002" w="29689">
                    <a:moveTo>
                      <a:pt x="1001" y="0"/>
                    </a:moveTo>
                    <a:cubicBezTo>
                      <a:pt x="468" y="0"/>
                      <a:pt x="1" y="467"/>
                      <a:pt x="1" y="1001"/>
                    </a:cubicBezTo>
                    <a:cubicBezTo>
                      <a:pt x="1" y="1568"/>
                      <a:pt x="468" y="2001"/>
                      <a:pt x="1001" y="2001"/>
                    </a:cubicBezTo>
                    <a:lnTo>
                      <a:pt x="28688" y="2001"/>
                    </a:lnTo>
                    <a:cubicBezTo>
                      <a:pt x="29255" y="2001"/>
                      <a:pt x="29688" y="1568"/>
                      <a:pt x="29688" y="1001"/>
                    </a:cubicBezTo>
                    <a:cubicBezTo>
                      <a:pt x="29688" y="467"/>
                      <a:pt x="29221" y="0"/>
                      <a:pt x="28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19"/>
              <p:cNvSpPr/>
              <p:nvPr/>
            </p:nvSpPr>
            <p:spPr>
              <a:xfrm>
                <a:off x="3729925" y="3789000"/>
                <a:ext cx="742225" cy="50050"/>
              </a:xfrm>
              <a:custGeom>
                <a:rect b="b" l="l" r="r" t="t"/>
                <a:pathLst>
                  <a:path extrusionOk="0" h="2002" w="29689">
                    <a:moveTo>
                      <a:pt x="1001" y="0"/>
                    </a:moveTo>
                    <a:cubicBezTo>
                      <a:pt x="468" y="0"/>
                      <a:pt x="1" y="434"/>
                      <a:pt x="1" y="1001"/>
                    </a:cubicBezTo>
                    <a:cubicBezTo>
                      <a:pt x="1" y="1534"/>
                      <a:pt x="468" y="2001"/>
                      <a:pt x="1001" y="2001"/>
                    </a:cubicBezTo>
                    <a:lnTo>
                      <a:pt x="28688" y="2001"/>
                    </a:lnTo>
                    <a:cubicBezTo>
                      <a:pt x="29255" y="2001"/>
                      <a:pt x="29688" y="1534"/>
                      <a:pt x="29688" y="1001"/>
                    </a:cubicBezTo>
                    <a:cubicBezTo>
                      <a:pt x="29688" y="434"/>
                      <a:pt x="29221" y="0"/>
                      <a:pt x="28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19"/>
              <p:cNvSpPr/>
              <p:nvPr/>
            </p:nvSpPr>
            <p:spPr>
              <a:xfrm>
                <a:off x="3729925" y="3880725"/>
                <a:ext cx="742225" cy="50050"/>
              </a:xfrm>
              <a:custGeom>
                <a:rect b="b" l="l" r="r" t="t"/>
                <a:pathLst>
                  <a:path extrusionOk="0" h="2002" w="29689">
                    <a:moveTo>
                      <a:pt x="1001" y="0"/>
                    </a:moveTo>
                    <a:cubicBezTo>
                      <a:pt x="468" y="0"/>
                      <a:pt x="1" y="434"/>
                      <a:pt x="1" y="1001"/>
                    </a:cubicBezTo>
                    <a:cubicBezTo>
                      <a:pt x="1" y="1568"/>
                      <a:pt x="468" y="2002"/>
                      <a:pt x="1001" y="2002"/>
                    </a:cubicBezTo>
                    <a:lnTo>
                      <a:pt x="28688" y="2002"/>
                    </a:lnTo>
                    <a:cubicBezTo>
                      <a:pt x="29255" y="2002"/>
                      <a:pt x="29688" y="1535"/>
                      <a:pt x="29688" y="1001"/>
                    </a:cubicBezTo>
                    <a:cubicBezTo>
                      <a:pt x="29688" y="434"/>
                      <a:pt x="29221" y="0"/>
                      <a:pt x="28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19"/>
              <p:cNvSpPr/>
              <p:nvPr/>
            </p:nvSpPr>
            <p:spPr>
              <a:xfrm>
                <a:off x="3729925" y="3973275"/>
                <a:ext cx="221025" cy="50075"/>
              </a:xfrm>
              <a:custGeom>
                <a:rect b="b" l="l" r="r" t="t"/>
                <a:pathLst>
                  <a:path extrusionOk="0" h="2003" w="8841">
                    <a:moveTo>
                      <a:pt x="1001" y="1"/>
                    </a:moveTo>
                    <a:cubicBezTo>
                      <a:pt x="468" y="1"/>
                      <a:pt x="1" y="468"/>
                      <a:pt x="1" y="1002"/>
                    </a:cubicBezTo>
                    <a:cubicBezTo>
                      <a:pt x="1" y="1535"/>
                      <a:pt x="468" y="2002"/>
                      <a:pt x="1001" y="2002"/>
                    </a:cubicBezTo>
                    <a:lnTo>
                      <a:pt x="7839" y="2002"/>
                    </a:lnTo>
                    <a:cubicBezTo>
                      <a:pt x="8407" y="2002"/>
                      <a:pt x="8840" y="1535"/>
                      <a:pt x="8840" y="1002"/>
                    </a:cubicBezTo>
                    <a:cubicBezTo>
                      <a:pt x="8840" y="468"/>
                      <a:pt x="8373" y="1"/>
                      <a:pt x="78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19"/>
              <p:cNvSpPr/>
              <p:nvPr/>
            </p:nvSpPr>
            <p:spPr>
              <a:xfrm>
                <a:off x="3027750" y="4140075"/>
                <a:ext cx="533750" cy="338600"/>
              </a:xfrm>
              <a:custGeom>
                <a:rect b="b" l="l" r="r" t="t"/>
                <a:pathLst>
                  <a:path extrusionOk="0" h="13544" w="21350">
                    <a:moveTo>
                      <a:pt x="3070" y="0"/>
                    </a:moveTo>
                    <a:cubicBezTo>
                      <a:pt x="1368" y="0"/>
                      <a:pt x="1" y="1368"/>
                      <a:pt x="1" y="3069"/>
                    </a:cubicBezTo>
                    <a:lnTo>
                      <a:pt x="1" y="10475"/>
                    </a:lnTo>
                    <a:cubicBezTo>
                      <a:pt x="1" y="12176"/>
                      <a:pt x="1368" y="13543"/>
                      <a:pt x="3070" y="13543"/>
                    </a:cubicBezTo>
                    <a:lnTo>
                      <a:pt x="18247" y="13543"/>
                    </a:lnTo>
                    <a:cubicBezTo>
                      <a:pt x="19915" y="13543"/>
                      <a:pt x="21349" y="12142"/>
                      <a:pt x="21349" y="10475"/>
                    </a:cubicBezTo>
                    <a:lnTo>
                      <a:pt x="21349" y="3069"/>
                    </a:lnTo>
                    <a:cubicBezTo>
                      <a:pt x="21349" y="1368"/>
                      <a:pt x="19982" y="0"/>
                      <a:pt x="182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19"/>
              <p:cNvSpPr/>
              <p:nvPr/>
            </p:nvSpPr>
            <p:spPr>
              <a:xfrm>
                <a:off x="3729925" y="4139250"/>
                <a:ext cx="742225" cy="50050"/>
              </a:xfrm>
              <a:custGeom>
                <a:rect b="b" l="l" r="r" t="t"/>
                <a:pathLst>
                  <a:path extrusionOk="0" h="2002" w="29689">
                    <a:moveTo>
                      <a:pt x="1001" y="0"/>
                    </a:moveTo>
                    <a:cubicBezTo>
                      <a:pt x="468" y="0"/>
                      <a:pt x="1" y="434"/>
                      <a:pt x="1" y="1001"/>
                    </a:cubicBezTo>
                    <a:cubicBezTo>
                      <a:pt x="1" y="1534"/>
                      <a:pt x="468" y="2001"/>
                      <a:pt x="1001" y="2001"/>
                    </a:cubicBezTo>
                    <a:lnTo>
                      <a:pt x="28688" y="2001"/>
                    </a:lnTo>
                    <a:cubicBezTo>
                      <a:pt x="29255" y="2001"/>
                      <a:pt x="29688" y="1534"/>
                      <a:pt x="29688" y="1001"/>
                    </a:cubicBezTo>
                    <a:cubicBezTo>
                      <a:pt x="29688" y="434"/>
                      <a:pt x="29221" y="0"/>
                      <a:pt x="28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19"/>
              <p:cNvSpPr/>
              <p:nvPr/>
            </p:nvSpPr>
            <p:spPr>
              <a:xfrm>
                <a:off x="3729925" y="4231800"/>
                <a:ext cx="742225" cy="50075"/>
              </a:xfrm>
              <a:custGeom>
                <a:rect b="b" l="l" r="r" t="t"/>
                <a:pathLst>
                  <a:path extrusionOk="0" h="2003" w="29689">
                    <a:moveTo>
                      <a:pt x="1001" y="1"/>
                    </a:moveTo>
                    <a:cubicBezTo>
                      <a:pt x="468" y="1"/>
                      <a:pt x="1" y="468"/>
                      <a:pt x="1" y="1001"/>
                    </a:cubicBezTo>
                    <a:cubicBezTo>
                      <a:pt x="1" y="1535"/>
                      <a:pt x="468" y="2002"/>
                      <a:pt x="1001" y="2002"/>
                    </a:cubicBezTo>
                    <a:lnTo>
                      <a:pt x="28688" y="2002"/>
                    </a:lnTo>
                    <a:cubicBezTo>
                      <a:pt x="29255" y="2002"/>
                      <a:pt x="29688" y="1535"/>
                      <a:pt x="29688" y="1001"/>
                    </a:cubicBezTo>
                    <a:cubicBezTo>
                      <a:pt x="29688" y="468"/>
                      <a:pt x="29221" y="1"/>
                      <a:pt x="286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19"/>
              <p:cNvSpPr/>
              <p:nvPr/>
            </p:nvSpPr>
            <p:spPr>
              <a:xfrm>
                <a:off x="3729925" y="4323525"/>
                <a:ext cx="742225" cy="50075"/>
              </a:xfrm>
              <a:custGeom>
                <a:rect b="b" l="l" r="r" t="t"/>
                <a:pathLst>
                  <a:path extrusionOk="0" h="2003" w="29689">
                    <a:moveTo>
                      <a:pt x="1001" y="1"/>
                    </a:moveTo>
                    <a:cubicBezTo>
                      <a:pt x="468" y="1"/>
                      <a:pt x="1" y="468"/>
                      <a:pt x="1" y="1002"/>
                    </a:cubicBezTo>
                    <a:cubicBezTo>
                      <a:pt x="1" y="1569"/>
                      <a:pt x="468" y="2002"/>
                      <a:pt x="1001" y="2002"/>
                    </a:cubicBezTo>
                    <a:lnTo>
                      <a:pt x="28688" y="2002"/>
                    </a:lnTo>
                    <a:cubicBezTo>
                      <a:pt x="29255" y="2002"/>
                      <a:pt x="29688" y="1535"/>
                      <a:pt x="29688" y="1002"/>
                    </a:cubicBezTo>
                    <a:cubicBezTo>
                      <a:pt x="29688" y="468"/>
                      <a:pt x="29221" y="1"/>
                      <a:pt x="286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19"/>
              <p:cNvSpPr/>
              <p:nvPr/>
            </p:nvSpPr>
            <p:spPr>
              <a:xfrm>
                <a:off x="3729925" y="4416100"/>
                <a:ext cx="482025" cy="50075"/>
              </a:xfrm>
              <a:custGeom>
                <a:rect b="b" l="l" r="r" t="t"/>
                <a:pathLst>
                  <a:path extrusionOk="0" h="2003" w="19281">
                    <a:moveTo>
                      <a:pt x="1001" y="1"/>
                    </a:moveTo>
                    <a:cubicBezTo>
                      <a:pt x="468" y="1"/>
                      <a:pt x="1" y="468"/>
                      <a:pt x="1" y="1001"/>
                    </a:cubicBezTo>
                    <a:cubicBezTo>
                      <a:pt x="1" y="1535"/>
                      <a:pt x="468" y="2002"/>
                      <a:pt x="1001" y="2002"/>
                    </a:cubicBezTo>
                    <a:lnTo>
                      <a:pt x="18280" y="2002"/>
                    </a:lnTo>
                    <a:cubicBezTo>
                      <a:pt x="18814" y="2002"/>
                      <a:pt x="19281" y="1535"/>
                      <a:pt x="19281" y="1001"/>
                    </a:cubicBezTo>
                    <a:cubicBezTo>
                      <a:pt x="19281" y="468"/>
                      <a:pt x="18814" y="1"/>
                      <a:pt x="18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2" name="Google Shape;902;p19"/>
            <p:cNvGrpSpPr/>
            <p:nvPr/>
          </p:nvGrpSpPr>
          <p:grpSpPr>
            <a:xfrm>
              <a:off x="6625637" y="1895569"/>
              <a:ext cx="591463" cy="591446"/>
              <a:chOff x="5487216" y="2426544"/>
              <a:chExt cx="591463" cy="591446"/>
            </a:xfrm>
          </p:grpSpPr>
          <p:sp>
            <p:nvSpPr>
              <p:cNvPr id="903" name="Google Shape;903;p19"/>
              <p:cNvSpPr/>
              <p:nvPr/>
            </p:nvSpPr>
            <p:spPr>
              <a:xfrm>
                <a:off x="5629497" y="2522682"/>
                <a:ext cx="356878" cy="399946"/>
              </a:xfrm>
              <a:custGeom>
                <a:rect b="b" l="l" r="r" t="t"/>
                <a:pathLst>
                  <a:path extrusionOk="0" h="22631" w="20194">
                    <a:moveTo>
                      <a:pt x="8748" y="0"/>
                    </a:moveTo>
                    <a:lnTo>
                      <a:pt x="8748" y="11228"/>
                    </a:lnTo>
                    <a:lnTo>
                      <a:pt x="1" y="18322"/>
                    </a:lnTo>
                    <a:cubicBezTo>
                      <a:pt x="2046" y="20977"/>
                      <a:pt x="5267" y="22630"/>
                      <a:pt x="8879" y="22630"/>
                    </a:cubicBezTo>
                    <a:cubicBezTo>
                      <a:pt x="15102" y="22630"/>
                      <a:pt x="20194" y="17582"/>
                      <a:pt x="20194" y="11315"/>
                    </a:cubicBezTo>
                    <a:cubicBezTo>
                      <a:pt x="20194" y="5092"/>
                      <a:pt x="15102" y="0"/>
                      <a:pt x="8879" y="0"/>
                    </a:cubicBezTo>
                    <a:close/>
                  </a:path>
                </a:pathLst>
              </a:custGeom>
              <a:solidFill>
                <a:srgbClr val="FFFFFF">
                  <a:alpha val="303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19"/>
              <p:cNvSpPr/>
              <p:nvPr/>
            </p:nvSpPr>
            <p:spPr>
              <a:xfrm>
                <a:off x="5534136" y="2474224"/>
                <a:ext cx="497622" cy="497622"/>
              </a:xfrm>
              <a:custGeom>
                <a:rect b="b" l="l" r="r" t="t"/>
                <a:pathLst>
                  <a:path extrusionOk="0" h="28158" w="28158">
                    <a:moveTo>
                      <a:pt x="14101" y="1959"/>
                    </a:moveTo>
                    <a:cubicBezTo>
                      <a:pt x="20759" y="1959"/>
                      <a:pt x="26286" y="7442"/>
                      <a:pt x="26286" y="14144"/>
                    </a:cubicBezTo>
                    <a:cubicBezTo>
                      <a:pt x="26286" y="20803"/>
                      <a:pt x="20846" y="26330"/>
                      <a:pt x="14101" y="26330"/>
                    </a:cubicBezTo>
                    <a:cubicBezTo>
                      <a:pt x="7355" y="26330"/>
                      <a:pt x="1915" y="20803"/>
                      <a:pt x="1915" y="14144"/>
                    </a:cubicBezTo>
                    <a:cubicBezTo>
                      <a:pt x="1915" y="7399"/>
                      <a:pt x="7399" y="1959"/>
                      <a:pt x="14101" y="1959"/>
                    </a:cubicBezTo>
                    <a:close/>
                    <a:moveTo>
                      <a:pt x="14101" y="1"/>
                    </a:moveTo>
                    <a:cubicBezTo>
                      <a:pt x="6311" y="1"/>
                      <a:pt x="0" y="6311"/>
                      <a:pt x="0" y="14057"/>
                    </a:cubicBezTo>
                    <a:cubicBezTo>
                      <a:pt x="0" y="21847"/>
                      <a:pt x="6311" y="28158"/>
                      <a:pt x="14101" y="28158"/>
                    </a:cubicBezTo>
                    <a:cubicBezTo>
                      <a:pt x="21847" y="28158"/>
                      <a:pt x="28158" y="21847"/>
                      <a:pt x="28158" y="14057"/>
                    </a:cubicBezTo>
                    <a:cubicBezTo>
                      <a:pt x="28158" y="6311"/>
                      <a:pt x="21891" y="1"/>
                      <a:pt x="141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19"/>
              <p:cNvSpPr/>
              <p:nvPr/>
            </p:nvSpPr>
            <p:spPr>
              <a:xfrm>
                <a:off x="5768703" y="2426544"/>
                <a:ext cx="29248" cy="125386"/>
              </a:xfrm>
              <a:custGeom>
                <a:rect b="b" l="l" r="r" t="t"/>
                <a:pathLst>
                  <a:path extrusionOk="0" h="7095" w="1655">
                    <a:moveTo>
                      <a:pt x="828" y="0"/>
                    </a:moveTo>
                    <a:cubicBezTo>
                      <a:pt x="393" y="0"/>
                      <a:pt x="1" y="392"/>
                      <a:pt x="1" y="827"/>
                    </a:cubicBezTo>
                    <a:lnTo>
                      <a:pt x="1" y="6267"/>
                    </a:lnTo>
                    <a:cubicBezTo>
                      <a:pt x="1" y="6702"/>
                      <a:pt x="393" y="7094"/>
                      <a:pt x="828" y="7094"/>
                    </a:cubicBezTo>
                    <a:cubicBezTo>
                      <a:pt x="1263" y="7094"/>
                      <a:pt x="1655" y="6702"/>
                      <a:pt x="1655" y="6267"/>
                    </a:cubicBezTo>
                    <a:lnTo>
                      <a:pt x="1655" y="827"/>
                    </a:lnTo>
                    <a:cubicBezTo>
                      <a:pt x="1655" y="392"/>
                      <a:pt x="1263" y="0"/>
                      <a:pt x="828" y="0"/>
                    </a:cubicBezTo>
                    <a:close/>
                  </a:path>
                </a:pathLst>
              </a:custGeom>
              <a:solidFill>
                <a:srgbClr val="393B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19"/>
              <p:cNvSpPr/>
              <p:nvPr/>
            </p:nvSpPr>
            <p:spPr>
              <a:xfrm>
                <a:off x="5768703" y="2893381"/>
                <a:ext cx="29248" cy="124609"/>
              </a:xfrm>
              <a:custGeom>
                <a:rect b="b" l="l" r="r" t="t"/>
                <a:pathLst>
                  <a:path extrusionOk="0" h="7051" w="1655">
                    <a:moveTo>
                      <a:pt x="828" y="1"/>
                    </a:moveTo>
                    <a:cubicBezTo>
                      <a:pt x="393" y="1"/>
                      <a:pt x="1" y="349"/>
                      <a:pt x="1" y="784"/>
                    </a:cubicBezTo>
                    <a:lnTo>
                      <a:pt x="1" y="6224"/>
                    </a:lnTo>
                    <a:cubicBezTo>
                      <a:pt x="1" y="6659"/>
                      <a:pt x="393" y="7051"/>
                      <a:pt x="828" y="7051"/>
                    </a:cubicBezTo>
                    <a:cubicBezTo>
                      <a:pt x="1263" y="7051"/>
                      <a:pt x="1655" y="6659"/>
                      <a:pt x="1655" y="6224"/>
                    </a:cubicBezTo>
                    <a:lnTo>
                      <a:pt x="1655" y="784"/>
                    </a:lnTo>
                    <a:cubicBezTo>
                      <a:pt x="1655" y="349"/>
                      <a:pt x="1263" y="1"/>
                      <a:pt x="828" y="1"/>
                    </a:cubicBezTo>
                    <a:close/>
                  </a:path>
                </a:pathLst>
              </a:custGeom>
              <a:solidFill>
                <a:srgbClr val="393B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5953293" y="2707254"/>
                <a:ext cx="125386" cy="29248"/>
              </a:xfrm>
              <a:custGeom>
                <a:rect b="b" l="l" r="r" t="t"/>
                <a:pathLst>
                  <a:path extrusionOk="0" h="1655" w="7095">
                    <a:moveTo>
                      <a:pt x="827" y="1"/>
                    </a:moveTo>
                    <a:cubicBezTo>
                      <a:pt x="392" y="1"/>
                      <a:pt x="1" y="393"/>
                      <a:pt x="1" y="828"/>
                    </a:cubicBezTo>
                    <a:cubicBezTo>
                      <a:pt x="1" y="1263"/>
                      <a:pt x="392" y="1655"/>
                      <a:pt x="827" y="1655"/>
                    </a:cubicBezTo>
                    <a:lnTo>
                      <a:pt x="6267" y="1655"/>
                    </a:lnTo>
                    <a:cubicBezTo>
                      <a:pt x="6703" y="1655"/>
                      <a:pt x="7094" y="1263"/>
                      <a:pt x="7094" y="828"/>
                    </a:cubicBezTo>
                    <a:cubicBezTo>
                      <a:pt x="7094" y="393"/>
                      <a:pt x="6703" y="1"/>
                      <a:pt x="6267" y="1"/>
                    </a:cubicBezTo>
                    <a:close/>
                  </a:path>
                </a:pathLst>
              </a:custGeom>
              <a:solidFill>
                <a:srgbClr val="393B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5487216" y="2707254"/>
                <a:ext cx="124609" cy="29248"/>
              </a:xfrm>
              <a:custGeom>
                <a:rect b="b" l="l" r="r" t="t"/>
                <a:pathLst>
                  <a:path extrusionOk="0" h="1655" w="7051">
                    <a:moveTo>
                      <a:pt x="828" y="1"/>
                    </a:moveTo>
                    <a:cubicBezTo>
                      <a:pt x="392" y="1"/>
                      <a:pt x="1" y="393"/>
                      <a:pt x="1" y="828"/>
                    </a:cubicBezTo>
                    <a:cubicBezTo>
                      <a:pt x="1" y="1263"/>
                      <a:pt x="392" y="1655"/>
                      <a:pt x="828" y="1655"/>
                    </a:cubicBezTo>
                    <a:lnTo>
                      <a:pt x="6268" y="1655"/>
                    </a:lnTo>
                    <a:cubicBezTo>
                      <a:pt x="6703" y="1655"/>
                      <a:pt x="7051" y="1263"/>
                      <a:pt x="7051" y="828"/>
                    </a:cubicBezTo>
                    <a:cubicBezTo>
                      <a:pt x="7051" y="393"/>
                      <a:pt x="6703" y="1"/>
                      <a:pt x="6268" y="1"/>
                    </a:cubicBezTo>
                    <a:close/>
                  </a:path>
                </a:pathLst>
              </a:custGeom>
              <a:solidFill>
                <a:srgbClr val="393B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5702573" y="2604965"/>
                <a:ext cx="116144" cy="236140"/>
              </a:xfrm>
              <a:custGeom>
                <a:rect b="b" l="l" r="r" t="t"/>
                <a:pathLst>
                  <a:path extrusionOk="0" h="13362" w="6572">
                    <a:moveTo>
                      <a:pt x="4352" y="1"/>
                    </a:moveTo>
                    <a:lnTo>
                      <a:pt x="0" y="2656"/>
                    </a:lnTo>
                    <a:lnTo>
                      <a:pt x="1088" y="4353"/>
                    </a:lnTo>
                    <a:lnTo>
                      <a:pt x="4091" y="2525"/>
                    </a:lnTo>
                    <a:lnTo>
                      <a:pt x="4091" y="13361"/>
                    </a:lnTo>
                    <a:lnTo>
                      <a:pt x="6572" y="13361"/>
                    </a:lnTo>
                    <a:lnTo>
                      <a:pt x="6572" y="1"/>
                    </a:lnTo>
                    <a:close/>
                  </a:path>
                </a:pathLst>
              </a:custGeom>
              <a:solidFill>
                <a:srgbClr val="F155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10" name="Google Shape;910;p19"/>
          <p:cNvSpPr txBox="1"/>
          <p:nvPr>
            <p:ph type="title"/>
          </p:nvPr>
        </p:nvSpPr>
        <p:spPr>
          <a:xfrm>
            <a:off x="513600" y="410400"/>
            <a:ext cx="811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Biggest challenges</a:t>
            </a:r>
            <a:endParaRPr/>
          </a:p>
        </p:txBody>
      </p:sp>
      <p:sp>
        <p:nvSpPr>
          <p:cNvPr id="911" name="Google Shape;911;p19"/>
          <p:cNvSpPr/>
          <p:nvPr/>
        </p:nvSpPr>
        <p:spPr>
          <a:xfrm>
            <a:off x="5192110" y="3483466"/>
            <a:ext cx="420493" cy="337298"/>
          </a:xfrm>
          <a:custGeom>
            <a:rect b="b" l="l" r="r" t="t"/>
            <a:pathLst>
              <a:path extrusionOk="0" h="18731" w="23351">
                <a:moveTo>
                  <a:pt x="18867" y="1"/>
                </a:moveTo>
                <a:cubicBezTo>
                  <a:pt x="18817" y="1"/>
                  <a:pt x="18765" y="6"/>
                  <a:pt x="18714" y="18"/>
                </a:cubicBezTo>
                <a:lnTo>
                  <a:pt x="401" y="6189"/>
                </a:lnTo>
                <a:cubicBezTo>
                  <a:pt x="134" y="6289"/>
                  <a:pt x="0" y="6589"/>
                  <a:pt x="67" y="6856"/>
                </a:cubicBezTo>
                <a:lnTo>
                  <a:pt x="3970" y="18364"/>
                </a:lnTo>
                <a:cubicBezTo>
                  <a:pt x="4022" y="18598"/>
                  <a:pt x="4215" y="18730"/>
                  <a:pt x="4440" y="18730"/>
                </a:cubicBezTo>
                <a:cubicBezTo>
                  <a:pt x="4504" y="18730"/>
                  <a:pt x="4571" y="18720"/>
                  <a:pt x="4637" y="18698"/>
                </a:cubicBezTo>
                <a:lnTo>
                  <a:pt x="15812" y="14962"/>
                </a:lnTo>
                <a:cubicBezTo>
                  <a:pt x="15851" y="14954"/>
                  <a:pt x="15892" y="14950"/>
                  <a:pt x="15935" y="14950"/>
                </a:cubicBezTo>
                <a:cubicBezTo>
                  <a:pt x="16071" y="14950"/>
                  <a:pt x="16218" y="14993"/>
                  <a:pt x="16345" y="15095"/>
                </a:cubicBezTo>
                <a:lnTo>
                  <a:pt x="18647" y="17163"/>
                </a:lnTo>
                <a:cubicBezTo>
                  <a:pt x="18757" y="17262"/>
                  <a:pt x="18885" y="17306"/>
                  <a:pt x="19008" y="17306"/>
                </a:cubicBezTo>
                <a:cubicBezTo>
                  <a:pt x="19259" y="17306"/>
                  <a:pt x="19492" y="17121"/>
                  <a:pt x="19514" y="16830"/>
                </a:cubicBezTo>
                <a:lnTo>
                  <a:pt x="19915" y="13861"/>
                </a:lnTo>
                <a:cubicBezTo>
                  <a:pt x="19948" y="13661"/>
                  <a:pt x="20081" y="13494"/>
                  <a:pt x="20248" y="13460"/>
                </a:cubicBezTo>
                <a:lnTo>
                  <a:pt x="22917" y="12526"/>
                </a:lnTo>
                <a:cubicBezTo>
                  <a:pt x="23217" y="12460"/>
                  <a:pt x="23350" y="12160"/>
                  <a:pt x="23250" y="11859"/>
                </a:cubicBezTo>
                <a:lnTo>
                  <a:pt x="19381" y="351"/>
                </a:lnTo>
                <a:cubicBezTo>
                  <a:pt x="19326" y="130"/>
                  <a:pt x="19110" y="1"/>
                  <a:pt x="188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19"/>
          <p:cNvSpPr/>
          <p:nvPr/>
        </p:nvSpPr>
        <p:spPr>
          <a:xfrm>
            <a:off x="522300" y="750392"/>
            <a:ext cx="1867500" cy="153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19"/>
          <p:cNvSpPr/>
          <p:nvPr/>
        </p:nvSpPr>
        <p:spPr>
          <a:xfrm>
            <a:off x="6508700" y="3212350"/>
            <a:ext cx="2121600" cy="1530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19"/>
          <p:cNvSpPr txBox="1"/>
          <p:nvPr/>
        </p:nvSpPr>
        <p:spPr>
          <a:xfrm>
            <a:off x="6311105" y="3472186"/>
            <a:ext cx="2319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Clear idea of end result</a:t>
            </a:r>
            <a:endParaRPr b="1" sz="180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15" name="Google Shape;915;p19"/>
          <p:cNvSpPr/>
          <p:nvPr/>
        </p:nvSpPr>
        <p:spPr>
          <a:xfrm>
            <a:off x="3411388" y="1844368"/>
            <a:ext cx="102584" cy="146076"/>
          </a:xfrm>
          <a:custGeom>
            <a:rect b="b" l="l" r="r" t="t"/>
            <a:pathLst>
              <a:path extrusionOk="0" h="3577" w="2512">
                <a:moveTo>
                  <a:pt x="1332" y="0"/>
                </a:moveTo>
                <a:cubicBezTo>
                  <a:pt x="1294" y="229"/>
                  <a:pt x="1218" y="723"/>
                  <a:pt x="837" y="1180"/>
                </a:cubicBezTo>
                <a:cubicBezTo>
                  <a:pt x="533" y="1560"/>
                  <a:pt x="191" y="1750"/>
                  <a:pt x="0" y="1865"/>
                </a:cubicBezTo>
                <a:cubicBezTo>
                  <a:pt x="343" y="1865"/>
                  <a:pt x="571" y="1941"/>
                  <a:pt x="723" y="1979"/>
                </a:cubicBezTo>
                <a:cubicBezTo>
                  <a:pt x="723" y="1979"/>
                  <a:pt x="913" y="2055"/>
                  <a:pt x="1027" y="2169"/>
                </a:cubicBezTo>
                <a:cubicBezTo>
                  <a:pt x="1429" y="2456"/>
                  <a:pt x="1636" y="3068"/>
                  <a:pt x="1714" y="3384"/>
                </a:cubicBezTo>
                <a:lnTo>
                  <a:pt x="1714" y="3384"/>
                </a:lnTo>
                <a:cubicBezTo>
                  <a:pt x="1621" y="2792"/>
                  <a:pt x="1731" y="2334"/>
                  <a:pt x="1903" y="2093"/>
                </a:cubicBezTo>
                <a:cubicBezTo>
                  <a:pt x="2055" y="1903"/>
                  <a:pt x="2245" y="1750"/>
                  <a:pt x="2245" y="1750"/>
                </a:cubicBezTo>
                <a:cubicBezTo>
                  <a:pt x="2321" y="1674"/>
                  <a:pt x="2435" y="1598"/>
                  <a:pt x="2511" y="1560"/>
                </a:cubicBezTo>
                <a:cubicBezTo>
                  <a:pt x="2359" y="1522"/>
                  <a:pt x="2131" y="1408"/>
                  <a:pt x="1941" y="1294"/>
                </a:cubicBezTo>
                <a:cubicBezTo>
                  <a:pt x="1370" y="837"/>
                  <a:pt x="1332" y="153"/>
                  <a:pt x="1332" y="0"/>
                </a:cubicBezTo>
                <a:close/>
                <a:moveTo>
                  <a:pt x="1714" y="3384"/>
                </a:moveTo>
                <a:lnTo>
                  <a:pt x="1714" y="3384"/>
                </a:lnTo>
                <a:cubicBezTo>
                  <a:pt x="1724" y="3447"/>
                  <a:pt x="1736" y="3511"/>
                  <a:pt x="1750" y="3577"/>
                </a:cubicBezTo>
                <a:cubicBezTo>
                  <a:pt x="1750" y="3558"/>
                  <a:pt x="1739" y="3487"/>
                  <a:pt x="1714" y="3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19"/>
          <p:cNvSpPr/>
          <p:nvPr/>
        </p:nvSpPr>
        <p:spPr>
          <a:xfrm>
            <a:off x="6019504" y="1897199"/>
            <a:ext cx="102543" cy="146076"/>
          </a:xfrm>
          <a:custGeom>
            <a:rect b="b" l="l" r="r" t="t"/>
            <a:pathLst>
              <a:path extrusionOk="0" h="3577" w="2511">
                <a:moveTo>
                  <a:pt x="1332" y="0"/>
                </a:moveTo>
                <a:cubicBezTo>
                  <a:pt x="1294" y="228"/>
                  <a:pt x="1217" y="723"/>
                  <a:pt x="837" y="1180"/>
                </a:cubicBezTo>
                <a:cubicBezTo>
                  <a:pt x="533" y="1598"/>
                  <a:pt x="190" y="1750"/>
                  <a:pt x="0" y="1864"/>
                </a:cubicBezTo>
                <a:cubicBezTo>
                  <a:pt x="342" y="1864"/>
                  <a:pt x="571" y="1940"/>
                  <a:pt x="723" y="2016"/>
                </a:cubicBezTo>
                <a:cubicBezTo>
                  <a:pt x="723" y="2016"/>
                  <a:pt x="913" y="2055"/>
                  <a:pt x="1027" y="2207"/>
                </a:cubicBezTo>
                <a:cubicBezTo>
                  <a:pt x="1433" y="2497"/>
                  <a:pt x="1640" y="3095"/>
                  <a:pt x="1716" y="3398"/>
                </a:cubicBezTo>
                <a:lnTo>
                  <a:pt x="1716" y="3398"/>
                </a:lnTo>
                <a:cubicBezTo>
                  <a:pt x="1619" y="2805"/>
                  <a:pt x="1729" y="2370"/>
                  <a:pt x="1902" y="2093"/>
                </a:cubicBezTo>
                <a:cubicBezTo>
                  <a:pt x="2054" y="1902"/>
                  <a:pt x="2245" y="1750"/>
                  <a:pt x="2245" y="1750"/>
                </a:cubicBezTo>
                <a:cubicBezTo>
                  <a:pt x="2321" y="1674"/>
                  <a:pt x="2435" y="1636"/>
                  <a:pt x="2511" y="1560"/>
                </a:cubicBezTo>
                <a:cubicBezTo>
                  <a:pt x="2359" y="1522"/>
                  <a:pt x="2131" y="1446"/>
                  <a:pt x="1940" y="1294"/>
                </a:cubicBezTo>
                <a:cubicBezTo>
                  <a:pt x="1370" y="875"/>
                  <a:pt x="1332" y="152"/>
                  <a:pt x="1332" y="0"/>
                </a:cubicBezTo>
                <a:close/>
                <a:moveTo>
                  <a:pt x="1716" y="3398"/>
                </a:moveTo>
                <a:cubicBezTo>
                  <a:pt x="1725" y="3456"/>
                  <a:pt x="1737" y="3515"/>
                  <a:pt x="1750" y="3576"/>
                </a:cubicBezTo>
                <a:cubicBezTo>
                  <a:pt x="1750" y="3558"/>
                  <a:pt x="1739" y="3493"/>
                  <a:pt x="1716" y="33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19"/>
          <p:cNvSpPr/>
          <p:nvPr/>
        </p:nvSpPr>
        <p:spPr>
          <a:xfrm>
            <a:off x="2952292" y="1634627"/>
            <a:ext cx="181809" cy="262585"/>
          </a:xfrm>
          <a:custGeom>
            <a:rect b="b" l="l" r="r" t="t"/>
            <a:pathLst>
              <a:path extrusionOk="0" h="6430" w="4452">
                <a:moveTo>
                  <a:pt x="2283" y="0"/>
                </a:moveTo>
                <a:cubicBezTo>
                  <a:pt x="2245" y="381"/>
                  <a:pt x="2093" y="1218"/>
                  <a:pt x="1484" y="2093"/>
                </a:cubicBezTo>
                <a:cubicBezTo>
                  <a:pt x="951" y="2778"/>
                  <a:pt x="343" y="3196"/>
                  <a:pt x="0" y="3310"/>
                </a:cubicBezTo>
                <a:cubicBezTo>
                  <a:pt x="533" y="3310"/>
                  <a:pt x="951" y="3424"/>
                  <a:pt x="1256" y="3577"/>
                </a:cubicBezTo>
                <a:cubicBezTo>
                  <a:pt x="1256" y="3577"/>
                  <a:pt x="1522" y="3653"/>
                  <a:pt x="1826" y="3881"/>
                </a:cubicBezTo>
                <a:cubicBezTo>
                  <a:pt x="2523" y="4433"/>
                  <a:pt x="2866" y="5538"/>
                  <a:pt x="2989" y="6099"/>
                </a:cubicBezTo>
                <a:lnTo>
                  <a:pt x="2989" y="6099"/>
                </a:lnTo>
                <a:cubicBezTo>
                  <a:pt x="2854" y="5093"/>
                  <a:pt x="3039" y="4217"/>
                  <a:pt x="3348" y="3805"/>
                </a:cubicBezTo>
                <a:cubicBezTo>
                  <a:pt x="3576" y="3462"/>
                  <a:pt x="3919" y="3196"/>
                  <a:pt x="3919" y="3196"/>
                </a:cubicBezTo>
                <a:cubicBezTo>
                  <a:pt x="4109" y="3044"/>
                  <a:pt x="4299" y="2930"/>
                  <a:pt x="4451" y="2854"/>
                </a:cubicBezTo>
                <a:cubicBezTo>
                  <a:pt x="4147" y="2740"/>
                  <a:pt x="3767" y="2625"/>
                  <a:pt x="3386" y="2321"/>
                </a:cubicBezTo>
                <a:cubicBezTo>
                  <a:pt x="2397" y="1522"/>
                  <a:pt x="2283" y="229"/>
                  <a:pt x="2283" y="0"/>
                </a:cubicBezTo>
                <a:close/>
                <a:moveTo>
                  <a:pt x="2989" y="6099"/>
                </a:moveTo>
                <a:lnTo>
                  <a:pt x="2989" y="6099"/>
                </a:lnTo>
                <a:cubicBezTo>
                  <a:pt x="3003" y="6208"/>
                  <a:pt x="3021" y="6318"/>
                  <a:pt x="3044" y="6430"/>
                </a:cubicBezTo>
                <a:cubicBezTo>
                  <a:pt x="3044" y="6394"/>
                  <a:pt x="3027" y="6273"/>
                  <a:pt x="2989" y="60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19"/>
          <p:cNvSpPr/>
          <p:nvPr/>
        </p:nvSpPr>
        <p:spPr>
          <a:xfrm>
            <a:off x="5586447" y="1435749"/>
            <a:ext cx="180257" cy="262626"/>
          </a:xfrm>
          <a:custGeom>
            <a:rect b="b" l="l" r="r" t="t"/>
            <a:pathLst>
              <a:path extrusionOk="0" h="6431" w="4414">
                <a:moveTo>
                  <a:pt x="2283" y="1"/>
                </a:moveTo>
                <a:cubicBezTo>
                  <a:pt x="2207" y="381"/>
                  <a:pt x="2092" y="1218"/>
                  <a:pt x="1446" y="2093"/>
                </a:cubicBezTo>
                <a:cubicBezTo>
                  <a:pt x="951" y="2816"/>
                  <a:pt x="304" y="3197"/>
                  <a:pt x="0" y="3311"/>
                </a:cubicBezTo>
                <a:cubicBezTo>
                  <a:pt x="495" y="3311"/>
                  <a:pt x="951" y="3425"/>
                  <a:pt x="1217" y="3577"/>
                </a:cubicBezTo>
                <a:cubicBezTo>
                  <a:pt x="1217" y="3577"/>
                  <a:pt x="1484" y="3653"/>
                  <a:pt x="1788" y="3881"/>
                </a:cubicBezTo>
                <a:cubicBezTo>
                  <a:pt x="2429" y="4389"/>
                  <a:pt x="2789" y="5364"/>
                  <a:pt x="2933" y="5953"/>
                </a:cubicBezTo>
                <a:lnTo>
                  <a:pt x="2933" y="5953"/>
                </a:lnTo>
                <a:cubicBezTo>
                  <a:pt x="2834" y="5009"/>
                  <a:pt x="3016" y="4197"/>
                  <a:pt x="3310" y="3805"/>
                </a:cubicBezTo>
                <a:cubicBezTo>
                  <a:pt x="3538" y="3463"/>
                  <a:pt x="3881" y="3197"/>
                  <a:pt x="3881" y="3197"/>
                </a:cubicBezTo>
                <a:cubicBezTo>
                  <a:pt x="4071" y="3044"/>
                  <a:pt x="4261" y="2930"/>
                  <a:pt x="4413" y="2854"/>
                </a:cubicBezTo>
                <a:cubicBezTo>
                  <a:pt x="4109" y="2740"/>
                  <a:pt x="3728" y="2626"/>
                  <a:pt x="3348" y="2321"/>
                </a:cubicBezTo>
                <a:cubicBezTo>
                  <a:pt x="2359" y="1523"/>
                  <a:pt x="2283" y="229"/>
                  <a:pt x="2283" y="1"/>
                </a:cubicBezTo>
                <a:close/>
                <a:moveTo>
                  <a:pt x="2933" y="5953"/>
                </a:moveTo>
                <a:lnTo>
                  <a:pt x="2933" y="5953"/>
                </a:lnTo>
                <a:cubicBezTo>
                  <a:pt x="2949" y="6109"/>
                  <a:pt x="2973" y="6269"/>
                  <a:pt x="3006" y="6430"/>
                </a:cubicBezTo>
                <a:cubicBezTo>
                  <a:pt x="3017" y="6385"/>
                  <a:pt x="2994" y="6204"/>
                  <a:pt x="2933" y="59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19"/>
          <p:cNvSpPr/>
          <p:nvPr/>
        </p:nvSpPr>
        <p:spPr>
          <a:xfrm>
            <a:off x="3001217" y="3365361"/>
            <a:ext cx="83962" cy="118102"/>
          </a:xfrm>
          <a:custGeom>
            <a:rect b="b" l="l" r="r" t="t"/>
            <a:pathLst>
              <a:path extrusionOk="0" h="2892" w="2056">
                <a:moveTo>
                  <a:pt x="1066" y="0"/>
                </a:moveTo>
                <a:cubicBezTo>
                  <a:pt x="990" y="115"/>
                  <a:pt x="952" y="571"/>
                  <a:pt x="685" y="951"/>
                </a:cubicBezTo>
                <a:cubicBezTo>
                  <a:pt x="419" y="1256"/>
                  <a:pt x="153" y="1408"/>
                  <a:pt x="1" y="1522"/>
                </a:cubicBezTo>
                <a:cubicBezTo>
                  <a:pt x="229" y="1522"/>
                  <a:pt x="419" y="1560"/>
                  <a:pt x="571" y="1598"/>
                </a:cubicBezTo>
                <a:cubicBezTo>
                  <a:pt x="571" y="1598"/>
                  <a:pt x="723" y="1636"/>
                  <a:pt x="876" y="1750"/>
                </a:cubicBezTo>
                <a:cubicBezTo>
                  <a:pt x="1108" y="1959"/>
                  <a:pt x="1269" y="2324"/>
                  <a:pt x="1342" y="2585"/>
                </a:cubicBezTo>
                <a:lnTo>
                  <a:pt x="1342" y="2585"/>
                </a:lnTo>
                <a:cubicBezTo>
                  <a:pt x="1328" y="2198"/>
                  <a:pt x="1401" y="1895"/>
                  <a:pt x="1522" y="1712"/>
                </a:cubicBezTo>
                <a:lnTo>
                  <a:pt x="1827" y="1408"/>
                </a:lnTo>
                <a:cubicBezTo>
                  <a:pt x="1903" y="1370"/>
                  <a:pt x="2017" y="1332"/>
                  <a:pt x="2055" y="1256"/>
                </a:cubicBezTo>
                <a:cubicBezTo>
                  <a:pt x="1903" y="1218"/>
                  <a:pt x="1751" y="1180"/>
                  <a:pt x="1560" y="1028"/>
                </a:cubicBezTo>
                <a:cubicBezTo>
                  <a:pt x="1104" y="685"/>
                  <a:pt x="1066" y="76"/>
                  <a:pt x="1066" y="0"/>
                </a:cubicBezTo>
                <a:close/>
                <a:moveTo>
                  <a:pt x="1342" y="2585"/>
                </a:moveTo>
                <a:cubicBezTo>
                  <a:pt x="1346" y="2682"/>
                  <a:pt x="1355" y="2785"/>
                  <a:pt x="1370" y="2892"/>
                </a:cubicBezTo>
                <a:cubicBezTo>
                  <a:pt x="1400" y="2877"/>
                  <a:pt x="1389" y="2752"/>
                  <a:pt x="1342" y="2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19"/>
          <p:cNvSpPr/>
          <p:nvPr/>
        </p:nvSpPr>
        <p:spPr>
          <a:xfrm>
            <a:off x="5588027" y="2127127"/>
            <a:ext cx="76162" cy="114998"/>
          </a:xfrm>
          <a:custGeom>
            <a:rect b="b" l="l" r="r" t="t"/>
            <a:pathLst>
              <a:path extrusionOk="0" h="2816" w="1865">
                <a:moveTo>
                  <a:pt x="951" y="0"/>
                </a:moveTo>
                <a:cubicBezTo>
                  <a:pt x="951" y="153"/>
                  <a:pt x="913" y="533"/>
                  <a:pt x="609" y="913"/>
                </a:cubicBezTo>
                <a:cubicBezTo>
                  <a:pt x="419" y="1218"/>
                  <a:pt x="152" y="1408"/>
                  <a:pt x="0" y="1446"/>
                </a:cubicBezTo>
                <a:cubicBezTo>
                  <a:pt x="228" y="1446"/>
                  <a:pt x="381" y="1484"/>
                  <a:pt x="533" y="1522"/>
                </a:cubicBezTo>
                <a:cubicBezTo>
                  <a:pt x="533" y="1522"/>
                  <a:pt x="685" y="1560"/>
                  <a:pt x="761" y="1674"/>
                </a:cubicBezTo>
                <a:cubicBezTo>
                  <a:pt x="1002" y="1867"/>
                  <a:pt x="1152" y="2213"/>
                  <a:pt x="1229" y="2479"/>
                </a:cubicBezTo>
                <a:lnTo>
                  <a:pt x="1229" y="2479"/>
                </a:lnTo>
                <a:cubicBezTo>
                  <a:pt x="1192" y="2109"/>
                  <a:pt x="1281" y="1822"/>
                  <a:pt x="1370" y="1674"/>
                </a:cubicBezTo>
                <a:cubicBezTo>
                  <a:pt x="1484" y="1484"/>
                  <a:pt x="1636" y="1408"/>
                  <a:pt x="1636" y="1408"/>
                </a:cubicBezTo>
                <a:cubicBezTo>
                  <a:pt x="1712" y="1332"/>
                  <a:pt x="1788" y="1294"/>
                  <a:pt x="1864" y="1256"/>
                </a:cubicBezTo>
                <a:cubicBezTo>
                  <a:pt x="1750" y="1218"/>
                  <a:pt x="1560" y="1142"/>
                  <a:pt x="1446" y="1028"/>
                </a:cubicBezTo>
                <a:cubicBezTo>
                  <a:pt x="989" y="685"/>
                  <a:pt x="951" y="115"/>
                  <a:pt x="951" y="0"/>
                </a:cubicBezTo>
                <a:close/>
                <a:moveTo>
                  <a:pt x="1229" y="2479"/>
                </a:moveTo>
                <a:cubicBezTo>
                  <a:pt x="1239" y="2585"/>
                  <a:pt x="1260" y="2698"/>
                  <a:pt x="1294" y="2816"/>
                </a:cubicBezTo>
                <a:cubicBezTo>
                  <a:pt x="1294" y="2760"/>
                  <a:pt x="1273" y="2633"/>
                  <a:pt x="1229" y="24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1" name="Google Shape;921;p19"/>
          <p:cNvGrpSpPr/>
          <p:nvPr/>
        </p:nvGrpSpPr>
        <p:grpSpPr>
          <a:xfrm>
            <a:off x="5485251" y="2560326"/>
            <a:ext cx="382641" cy="339459"/>
            <a:chOff x="1998275" y="3039975"/>
            <a:chExt cx="531225" cy="471275"/>
          </a:xfrm>
        </p:grpSpPr>
        <p:sp>
          <p:nvSpPr>
            <p:cNvPr id="922" name="Google Shape;922;p19"/>
            <p:cNvSpPr/>
            <p:nvPr/>
          </p:nvSpPr>
          <p:spPr>
            <a:xfrm>
              <a:off x="1998275" y="3039975"/>
              <a:ext cx="200150" cy="295825"/>
            </a:xfrm>
            <a:custGeom>
              <a:rect b="b" l="l" r="r" t="t"/>
              <a:pathLst>
                <a:path extrusionOk="0" h="11833" w="8006">
                  <a:moveTo>
                    <a:pt x="6136" y="1"/>
                  </a:moveTo>
                  <a:cubicBezTo>
                    <a:pt x="5756" y="1"/>
                    <a:pt x="5377" y="217"/>
                    <a:pt x="5170" y="607"/>
                  </a:cubicBezTo>
                  <a:lnTo>
                    <a:pt x="300" y="9913"/>
                  </a:lnTo>
                  <a:cubicBezTo>
                    <a:pt x="0" y="10414"/>
                    <a:pt x="200" y="11081"/>
                    <a:pt x="734" y="11381"/>
                  </a:cubicBezTo>
                  <a:lnTo>
                    <a:pt x="1368" y="11715"/>
                  </a:lnTo>
                  <a:cubicBezTo>
                    <a:pt x="1527" y="11794"/>
                    <a:pt x="1698" y="11832"/>
                    <a:pt x="1867" y="11832"/>
                  </a:cubicBezTo>
                  <a:cubicBezTo>
                    <a:pt x="2264" y="11832"/>
                    <a:pt x="2648" y="11622"/>
                    <a:pt x="2835" y="11248"/>
                  </a:cubicBezTo>
                  <a:lnTo>
                    <a:pt x="7706" y="1908"/>
                  </a:lnTo>
                  <a:cubicBezTo>
                    <a:pt x="8006" y="1441"/>
                    <a:pt x="7806" y="740"/>
                    <a:pt x="7239" y="473"/>
                  </a:cubicBezTo>
                  <a:lnTo>
                    <a:pt x="6638" y="140"/>
                  </a:lnTo>
                  <a:cubicBezTo>
                    <a:pt x="6482" y="46"/>
                    <a:pt x="6309" y="1"/>
                    <a:pt x="6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2097500" y="3056625"/>
              <a:ext cx="432000" cy="454625"/>
            </a:xfrm>
            <a:custGeom>
              <a:rect b="b" l="l" r="r" t="t"/>
              <a:pathLst>
                <a:path extrusionOk="0" h="18185" w="17280">
                  <a:moveTo>
                    <a:pt x="15586" y="1"/>
                  </a:moveTo>
                  <a:cubicBezTo>
                    <a:pt x="14719" y="1"/>
                    <a:pt x="13741" y="1034"/>
                    <a:pt x="11776" y="1975"/>
                  </a:cubicBezTo>
                  <a:cubicBezTo>
                    <a:pt x="10875" y="2442"/>
                    <a:pt x="7906" y="3176"/>
                    <a:pt x="7906" y="3176"/>
                  </a:cubicBezTo>
                  <a:lnTo>
                    <a:pt x="4337" y="2543"/>
                  </a:lnTo>
                  <a:lnTo>
                    <a:pt x="1" y="10882"/>
                  </a:lnTo>
                  <a:lnTo>
                    <a:pt x="734" y="12216"/>
                  </a:lnTo>
                  <a:cubicBezTo>
                    <a:pt x="1568" y="13717"/>
                    <a:pt x="2836" y="14951"/>
                    <a:pt x="4337" y="15719"/>
                  </a:cubicBezTo>
                  <a:lnTo>
                    <a:pt x="8407" y="17853"/>
                  </a:lnTo>
                  <a:cubicBezTo>
                    <a:pt x="8830" y="18077"/>
                    <a:pt x="9287" y="18184"/>
                    <a:pt x="9738" y="18184"/>
                  </a:cubicBezTo>
                  <a:cubicBezTo>
                    <a:pt x="10568" y="18184"/>
                    <a:pt x="11381" y="17822"/>
                    <a:pt x="11942" y="17153"/>
                  </a:cubicBezTo>
                  <a:lnTo>
                    <a:pt x="16112" y="12083"/>
                  </a:lnTo>
                  <a:cubicBezTo>
                    <a:pt x="17280" y="10682"/>
                    <a:pt x="16846" y="8614"/>
                    <a:pt x="15245" y="7713"/>
                  </a:cubicBezTo>
                  <a:lnTo>
                    <a:pt x="12243" y="6145"/>
                  </a:lnTo>
                  <a:cubicBezTo>
                    <a:pt x="12243" y="6145"/>
                    <a:pt x="15478" y="3343"/>
                    <a:pt x="16312" y="2209"/>
                  </a:cubicBezTo>
                  <a:cubicBezTo>
                    <a:pt x="16646" y="1809"/>
                    <a:pt x="17113" y="675"/>
                    <a:pt x="16112" y="141"/>
                  </a:cubicBezTo>
                  <a:cubicBezTo>
                    <a:pt x="15936" y="44"/>
                    <a:pt x="15763" y="1"/>
                    <a:pt x="155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4" name="Google Shape;924;p19"/>
          <p:cNvSpPr/>
          <p:nvPr/>
        </p:nvSpPr>
        <p:spPr>
          <a:xfrm>
            <a:off x="2902088" y="2205649"/>
            <a:ext cx="431316" cy="383290"/>
          </a:xfrm>
          <a:custGeom>
            <a:rect b="b" l="l" r="r" t="t"/>
            <a:pathLst>
              <a:path extrusionOk="0" h="21285" w="23952">
                <a:moveTo>
                  <a:pt x="17295" y="1"/>
                </a:moveTo>
                <a:cubicBezTo>
                  <a:pt x="17197" y="1"/>
                  <a:pt x="17098" y="31"/>
                  <a:pt x="17013" y="92"/>
                </a:cubicBezTo>
                <a:lnTo>
                  <a:pt x="334" y="9832"/>
                </a:lnTo>
                <a:cubicBezTo>
                  <a:pt x="67" y="9999"/>
                  <a:pt x="1" y="10299"/>
                  <a:pt x="101" y="10566"/>
                </a:cubicBezTo>
                <a:lnTo>
                  <a:pt x="6238" y="21007"/>
                </a:lnTo>
                <a:cubicBezTo>
                  <a:pt x="6357" y="21196"/>
                  <a:pt x="6542" y="21285"/>
                  <a:pt x="6723" y="21285"/>
                </a:cubicBezTo>
                <a:cubicBezTo>
                  <a:pt x="6797" y="21285"/>
                  <a:pt x="6871" y="21270"/>
                  <a:pt x="6939" y="21240"/>
                </a:cubicBezTo>
                <a:lnTo>
                  <a:pt x="17113" y="15269"/>
                </a:lnTo>
                <a:cubicBezTo>
                  <a:pt x="17196" y="15219"/>
                  <a:pt x="17296" y="15194"/>
                  <a:pt x="17396" y="15194"/>
                </a:cubicBezTo>
                <a:cubicBezTo>
                  <a:pt x="17496" y="15194"/>
                  <a:pt x="17596" y="15219"/>
                  <a:pt x="17680" y="15269"/>
                </a:cubicBezTo>
                <a:lnTo>
                  <a:pt x="20382" y="16837"/>
                </a:lnTo>
                <a:cubicBezTo>
                  <a:pt x="20470" y="16893"/>
                  <a:pt x="20564" y="16919"/>
                  <a:pt x="20655" y="16919"/>
                </a:cubicBezTo>
                <a:cubicBezTo>
                  <a:pt x="20944" y="16919"/>
                  <a:pt x="21208" y="16666"/>
                  <a:pt x="21182" y="16337"/>
                </a:cubicBezTo>
                <a:lnTo>
                  <a:pt x="20949" y="13335"/>
                </a:lnTo>
                <a:cubicBezTo>
                  <a:pt x="20949" y="13135"/>
                  <a:pt x="21049" y="12968"/>
                  <a:pt x="21216" y="12834"/>
                </a:cubicBezTo>
                <a:lnTo>
                  <a:pt x="23617" y="11433"/>
                </a:lnTo>
                <a:cubicBezTo>
                  <a:pt x="23884" y="11267"/>
                  <a:pt x="23951" y="10966"/>
                  <a:pt x="23851" y="10733"/>
                </a:cubicBezTo>
                <a:lnTo>
                  <a:pt x="17713" y="259"/>
                </a:lnTo>
                <a:cubicBezTo>
                  <a:pt x="17629" y="90"/>
                  <a:pt x="17464" y="1"/>
                  <a:pt x="17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5" name="Google Shape;925;p19"/>
          <p:cNvGrpSpPr/>
          <p:nvPr/>
        </p:nvGrpSpPr>
        <p:grpSpPr>
          <a:xfrm>
            <a:off x="3141086" y="1228815"/>
            <a:ext cx="348409" cy="369856"/>
            <a:chOff x="2125025" y="1218075"/>
            <a:chExt cx="483700" cy="513475"/>
          </a:xfrm>
        </p:grpSpPr>
        <p:sp>
          <p:nvSpPr>
            <p:cNvPr id="926" name="Google Shape;926;p19"/>
            <p:cNvSpPr/>
            <p:nvPr/>
          </p:nvSpPr>
          <p:spPr>
            <a:xfrm>
              <a:off x="2125025" y="1414375"/>
              <a:ext cx="131775" cy="317175"/>
            </a:xfrm>
            <a:custGeom>
              <a:rect b="b" l="l" r="r" t="t"/>
              <a:pathLst>
                <a:path extrusionOk="0" h="12687" w="5271">
                  <a:moveTo>
                    <a:pt x="1832" y="1"/>
                  </a:moveTo>
                  <a:cubicBezTo>
                    <a:pt x="1767" y="1"/>
                    <a:pt x="1701" y="6"/>
                    <a:pt x="1635" y="17"/>
                  </a:cubicBezTo>
                  <a:lnTo>
                    <a:pt x="968" y="184"/>
                  </a:lnTo>
                  <a:cubicBezTo>
                    <a:pt x="401" y="317"/>
                    <a:pt x="0" y="918"/>
                    <a:pt x="134" y="1485"/>
                  </a:cubicBezTo>
                  <a:lnTo>
                    <a:pt x="2335" y="11825"/>
                  </a:lnTo>
                  <a:cubicBezTo>
                    <a:pt x="2450" y="12343"/>
                    <a:pt x="2912" y="12687"/>
                    <a:pt x="3400" y="12687"/>
                  </a:cubicBezTo>
                  <a:cubicBezTo>
                    <a:pt x="3479" y="12687"/>
                    <a:pt x="3558" y="12678"/>
                    <a:pt x="3636" y="12659"/>
                  </a:cubicBezTo>
                  <a:lnTo>
                    <a:pt x="4303" y="12493"/>
                  </a:lnTo>
                  <a:cubicBezTo>
                    <a:pt x="4904" y="12359"/>
                    <a:pt x="5271" y="11792"/>
                    <a:pt x="5137" y="11158"/>
                  </a:cubicBezTo>
                  <a:lnTo>
                    <a:pt x="2936" y="851"/>
                  </a:lnTo>
                  <a:cubicBezTo>
                    <a:pt x="2817" y="347"/>
                    <a:pt x="2355" y="1"/>
                    <a:pt x="18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2230925" y="1218075"/>
              <a:ext cx="377800" cy="494025"/>
            </a:xfrm>
            <a:custGeom>
              <a:rect b="b" l="l" r="r" t="t"/>
              <a:pathLst>
                <a:path extrusionOk="0" h="19761" w="15112">
                  <a:moveTo>
                    <a:pt x="7818" y="0"/>
                  </a:moveTo>
                  <a:cubicBezTo>
                    <a:pt x="7731" y="0"/>
                    <a:pt x="7638" y="10"/>
                    <a:pt x="7539" y="30"/>
                  </a:cubicBezTo>
                  <a:cubicBezTo>
                    <a:pt x="6405" y="297"/>
                    <a:pt x="6439" y="1831"/>
                    <a:pt x="5371" y="4200"/>
                  </a:cubicBezTo>
                  <a:cubicBezTo>
                    <a:pt x="4938" y="5134"/>
                    <a:pt x="3170" y="7636"/>
                    <a:pt x="3170" y="7636"/>
                  </a:cubicBezTo>
                  <a:lnTo>
                    <a:pt x="1" y="9470"/>
                  </a:lnTo>
                  <a:lnTo>
                    <a:pt x="1935" y="18543"/>
                  </a:lnTo>
                  <a:lnTo>
                    <a:pt x="3370" y="19144"/>
                  </a:lnTo>
                  <a:cubicBezTo>
                    <a:pt x="4366" y="19546"/>
                    <a:pt x="5443" y="19761"/>
                    <a:pt x="6523" y="19761"/>
                  </a:cubicBezTo>
                  <a:cubicBezTo>
                    <a:pt x="7144" y="19761"/>
                    <a:pt x="7765" y="19690"/>
                    <a:pt x="8373" y="19544"/>
                  </a:cubicBezTo>
                  <a:lnTo>
                    <a:pt x="12877" y="18610"/>
                  </a:lnTo>
                  <a:cubicBezTo>
                    <a:pt x="14211" y="18310"/>
                    <a:pt x="15112" y="17142"/>
                    <a:pt x="15112" y="15808"/>
                  </a:cubicBezTo>
                  <a:lnTo>
                    <a:pt x="15112" y="9270"/>
                  </a:lnTo>
                  <a:cubicBezTo>
                    <a:pt x="15112" y="7597"/>
                    <a:pt x="13821" y="6363"/>
                    <a:pt x="12329" y="6363"/>
                  </a:cubicBezTo>
                  <a:cubicBezTo>
                    <a:pt x="12125" y="6363"/>
                    <a:pt x="11918" y="6387"/>
                    <a:pt x="11709" y="6435"/>
                  </a:cubicBezTo>
                  <a:lnTo>
                    <a:pt x="8373" y="7135"/>
                  </a:lnTo>
                  <a:cubicBezTo>
                    <a:pt x="8373" y="7135"/>
                    <a:pt x="9074" y="2932"/>
                    <a:pt x="9041" y="1498"/>
                  </a:cubicBezTo>
                  <a:cubicBezTo>
                    <a:pt x="9010" y="1041"/>
                    <a:pt x="8729" y="0"/>
                    <a:pt x="7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19"/>
          <p:cNvGrpSpPr/>
          <p:nvPr/>
        </p:nvGrpSpPr>
        <p:grpSpPr>
          <a:xfrm>
            <a:off x="4885974" y="3900289"/>
            <a:ext cx="1128205" cy="701397"/>
            <a:chOff x="3494700" y="1539300"/>
            <a:chExt cx="578300" cy="359525"/>
          </a:xfrm>
        </p:grpSpPr>
        <p:sp>
          <p:nvSpPr>
            <p:cNvPr id="929" name="Google Shape;929;p19"/>
            <p:cNvSpPr/>
            <p:nvPr/>
          </p:nvSpPr>
          <p:spPr>
            <a:xfrm>
              <a:off x="3498500" y="1541200"/>
              <a:ext cx="573550" cy="353825"/>
            </a:xfrm>
            <a:custGeom>
              <a:rect b="b" l="l" r="r" t="t"/>
              <a:pathLst>
                <a:path extrusionOk="0" h="14153" w="22942">
                  <a:moveTo>
                    <a:pt x="20506" y="0"/>
                  </a:moveTo>
                  <a:lnTo>
                    <a:pt x="13012" y="2854"/>
                  </a:lnTo>
                  <a:lnTo>
                    <a:pt x="11870" y="3272"/>
                  </a:lnTo>
                  <a:lnTo>
                    <a:pt x="8599" y="4489"/>
                  </a:lnTo>
                  <a:lnTo>
                    <a:pt x="8370" y="4604"/>
                  </a:lnTo>
                  <a:lnTo>
                    <a:pt x="1" y="7799"/>
                  </a:lnTo>
                  <a:lnTo>
                    <a:pt x="2397" y="14153"/>
                  </a:lnTo>
                  <a:lnTo>
                    <a:pt x="11033" y="10881"/>
                  </a:lnTo>
                  <a:lnTo>
                    <a:pt x="9816" y="7723"/>
                  </a:lnTo>
                  <a:cubicBezTo>
                    <a:pt x="10120" y="7419"/>
                    <a:pt x="10539" y="7000"/>
                    <a:pt x="11147" y="6696"/>
                  </a:cubicBezTo>
                  <a:cubicBezTo>
                    <a:pt x="11832" y="6354"/>
                    <a:pt x="12441" y="6201"/>
                    <a:pt x="13012" y="6125"/>
                  </a:cubicBezTo>
                  <a:lnTo>
                    <a:pt x="14343" y="9587"/>
                  </a:lnTo>
                  <a:lnTo>
                    <a:pt x="22941" y="6316"/>
                  </a:lnTo>
                  <a:lnTo>
                    <a:pt x="20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3494700" y="1539300"/>
              <a:ext cx="578300" cy="359525"/>
            </a:xfrm>
            <a:custGeom>
              <a:rect b="b" l="l" r="r" t="t"/>
              <a:pathLst>
                <a:path extrusionOk="0" h="14381" w="23132">
                  <a:moveTo>
                    <a:pt x="20734" y="266"/>
                  </a:moveTo>
                  <a:lnTo>
                    <a:pt x="23055" y="6430"/>
                  </a:lnTo>
                  <a:lnTo>
                    <a:pt x="14647" y="9625"/>
                  </a:lnTo>
                  <a:lnTo>
                    <a:pt x="13354" y="6239"/>
                  </a:lnTo>
                  <a:cubicBezTo>
                    <a:pt x="13316" y="6201"/>
                    <a:pt x="13278" y="6163"/>
                    <a:pt x="13202" y="6163"/>
                  </a:cubicBezTo>
                  <a:cubicBezTo>
                    <a:pt x="12555" y="6239"/>
                    <a:pt x="11870" y="6430"/>
                    <a:pt x="11299" y="6734"/>
                  </a:cubicBezTo>
                  <a:cubicBezTo>
                    <a:pt x="10805" y="6962"/>
                    <a:pt x="10310" y="7343"/>
                    <a:pt x="9930" y="7761"/>
                  </a:cubicBezTo>
                  <a:cubicBezTo>
                    <a:pt x="9892" y="7799"/>
                    <a:pt x="9892" y="7875"/>
                    <a:pt x="9892" y="7913"/>
                  </a:cubicBezTo>
                  <a:lnTo>
                    <a:pt x="11033" y="10957"/>
                  </a:lnTo>
                  <a:lnTo>
                    <a:pt x="2587" y="14153"/>
                  </a:lnTo>
                  <a:lnTo>
                    <a:pt x="267" y="7951"/>
                  </a:lnTo>
                  <a:lnTo>
                    <a:pt x="20734" y="266"/>
                  </a:lnTo>
                  <a:close/>
                  <a:moveTo>
                    <a:pt x="20582" y="0"/>
                  </a:moveTo>
                  <a:lnTo>
                    <a:pt x="13126" y="2853"/>
                  </a:lnTo>
                  <a:lnTo>
                    <a:pt x="38" y="7799"/>
                  </a:lnTo>
                  <a:cubicBezTo>
                    <a:pt x="0" y="7799"/>
                    <a:pt x="0" y="7913"/>
                    <a:pt x="0" y="7951"/>
                  </a:cubicBezTo>
                  <a:lnTo>
                    <a:pt x="2397" y="14343"/>
                  </a:lnTo>
                  <a:cubicBezTo>
                    <a:pt x="2397" y="14343"/>
                    <a:pt x="2397" y="14381"/>
                    <a:pt x="2473" y="14381"/>
                  </a:cubicBezTo>
                  <a:lnTo>
                    <a:pt x="2511" y="14381"/>
                  </a:lnTo>
                  <a:lnTo>
                    <a:pt x="11261" y="11147"/>
                  </a:lnTo>
                  <a:cubicBezTo>
                    <a:pt x="11261" y="11147"/>
                    <a:pt x="11299" y="11147"/>
                    <a:pt x="11299" y="11109"/>
                  </a:cubicBezTo>
                  <a:lnTo>
                    <a:pt x="11299" y="10995"/>
                  </a:lnTo>
                  <a:lnTo>
                    <a:pt x="10120" y="7913"/>
                  </a:lnTo>
                  <a:cubicBezTo>
                    <a:pt x="10463" y="7533"/>
                    <a:pt x="10881" y="7190"/>
                    <a:pt x="11338" y="6962"/>
                  </a:cubicBezTo>
                  <a:cubicBezTo>
                    <a:pt x="11870" y="6658"/>
                    <a:pt x="12441" y="6544"/>
                    <a:pt x="13050" y="6430"/>
                  </a:cubicBezTo>
                  <a:lnTo>
                    <a:pt x="14343" y="9816"/>
                  </a:lnTo>
                  <a:cubicBezTo>
                    <a:pt x="14343" y="9854"/>
                    <a:pt x="14457" y="9854"/>
                    <a:pt x="14495" y="9854"/>
                  </a:cubicBezTo>
                  <a:lnTo>
                    <a:pt x="23093" y="6582"/>
                  </a:lnTo>
                  <a:cubicBezTo>
                    <a:pt x="23093" y="6582"/>
                    <a:pt x="23131" y="6582"/>
                    <a:pt x="23131" y="6544"/>
                  </a:cubicBezTo>
                  <a:lnTo>
                    <a:pt x="23131" y="6430"/>
                  </a:lnTo>
                  <a:lnTo>
                    <a:pt x="20734" y="38"/>
                  </a:lnTo>
                  <a:cubicBezTo>
                    <a:pt x="20734" y="0"/>
                    <a:pt x="20620" y="0"/>
                    <a:pt x="20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517525" y="1676250"/>
              <a:ext cx="227325" cy="192150"/>
            </a:xfrm>
            <a:custGeom>
              <a:rect b="b" l="l" r="r" t="t"/>
              <a:pathLst>
                <a:path extrusionOk="0" h="7686" w="9093">
                  <a:moveTo>
                    <a:pt x="7229" y="1"/>
                  </a:moveTo>
                  <a:lnTo>
                    <a:pt x="0" y="2740"/>
                  </a:lnTo>
                  <a:lnTo>
                    <a:pt x="1865" y="7685"/>
                  </a:lnTo>
                  <a:lnTo>
                    <a:pt x="9093" y="4946"/>
                  </a:lnTo>
                  <a:lnTo>
                    <a:pt x="72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814275" y="1564025"/>
              <a:ext cx="226375" cy="192150"/>
            </a:xfrm>
            <a:custGeom>
              <a:rect b="b" l="l" r="r" t="t"/>
              <a:pathLst>
                <a:path extrusionOk="0" h="7686" w="9055">
                  <a:moveTo>
                    <a:pt x="7191" y="0"/>
                  </a:moveTo>
                  <a:lnTo>
                    <a:pt x="0" y="2739"/>
                  </a:lnTo>
                  <a:lnTo>
                    <a:pt x="1864" y="7685"/>
                  </a:lnTo>
                  <a:lnTo>
                    <a:pt x="9055" y="4946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33" name="Google Shape;9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28" y="1417647"/>
            <a:ext cx="2490317" cy="333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1100" y="438225"/>
            <a:ext cx="2121601" cy="11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7267" y="1828194"/>
            <a:ext cx="2121601" cy="1182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2050" y="3855867"/>
            <a:ext cx="2064777" cy="115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20"/>
          <p:cNvSpPr/>
          <p:nvPr/>
        </p:nvSpPr>
        <p:spPr>
          <a:xfrm>
            <a:off x="635072" y="1151925"/>
            <a:ext cx="723900" cy="723900"/>
          </a:xfrm>
          <a:prstGeom prst="donut">
            <a:avLst>
              <a:gd fmla="val 25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42" name="Google Shape;942;p20"/>
          <p:cNvSpPr/>
          <p:nvPr/>
        </p:nvSpPr>
        <p:spPr>
          <a:xfrm>
            <a:off x="635072" y="1151925"/>
            <a:ext cx="723900" cy="723900"/>
          </a:xfrm>
          <a:prstGeom prst="blockArc">
            <a:avLst>
              <a:gd fmla="val 16005381" name="adj1"/>
              <a:gd fmla="val 14224371" name="adj2"/>
              <a:gd fmla="val 25158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43" name="Google Shape;943;p20"/>
          <p:cNvSpPr/>
          <p:nvPr/>
        </p:nvSpPr>
        <p:spPr>
          <a:xfrm>
            <a:off x="635072" y="2470903"/>
            <a:ext cx="723900" cy="723900"/>
          </a:xfrm>
          <a:prstGeom prst="donut">
            <a:avLst>
              <a:gd fmla="val 25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44" name="Google Shape;944;p20"/>
          <p:cNvSpPr/>
          <p:nvPr/>
        </p:nvSpPr>
        <p:spPr>
          <a:xfrm>
            <a:off x="635072" y="2470903"/>
            <a:ext cx="723900" cy="723900"/>
          </a:xfrm>
          <a:prstGeom prst="blockArc">
            <a:avLst>
              <a:gd fmla="val 16146219" name="adj1"/>
              <a:gd fmla="val 11161309" name="adj2"/>
              <a:gd fmla="val 25697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945" name="Google Shape;945;p20"/>
          <p:cNvGrpSpPr/>
          <p:nvPr/>
        </p:nvGrpSpPr>
        <p:grpSpPr>
          <a:xfrm>
            <a:off x="2505537" y="1099364"/>
            <a:ext cx="2450165" cy="829023"/>
            <a:chOff x="510125" y="1786406"/>
            <a:chExt cx="2450165" cy="829023"/>
          </a:xfrm>
        </p:grpSpPr>
        <p:sp>
          <p:nvSpPr>
            <p:cNvPr id="946" name="Google Shape;946;p20"/>
            <p:cNvSpPr/>
            <p:nvPr/>
          </p:nvSpPr>
          <p:spPr>
            <a:xfrm>
              <a:off x="510125" y="1867168"/>
              <a:ext cx="667500" cy="66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1600"/>
            </a:p>
          </p:txBody>
        </p:sp>
        <p:grpSp>
          <p:nvGrpSpPr>
            <p:cNvPr id="947" name="Google Shape;947;p20"/>
            <p:cNvGrpSpPr/>
            <p:nvPr/>
          </p:nvGrpSpPr>
          <p:grpSpPr>
            <a:xfrm>
              <a:off x="1279252" y="1786406"/>
              <a:ext cx="1681039" cy="829023"/>
              <a:chOff x="5819087" y="3633626"/>
              <a:chExt cx="2018538" cy="829023"/>
            </a:xfrm>
          </p:grpSpPr>
          <p:sp>
            <p:nvSpPr>
              <p:cNvPr id="948" name="Google Shape;948;p20"/>
              <p:cNvSpPr txBox="1"/>
              <p:nvPr/>
            </p:nvSpPr>
            <p:spPr>
              <a:xfrm>
                <a:off x="5857325" y="3633626"/>
                <a:ext cx="19803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accen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Report</a:t>
                </a:r>
                <a:endParaRPr b="1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49" name="Google Shape;949;p20"/>
              <p:cNvSpPr txBox="1"/>
              <p:nvPr/>
            </p:nvSpPr>
            <p:spPr>
              <a:xfrm>
                <a:off x="5819087" y="3911248"/>
                <a:ext cx="1980300" cy="55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I finished the whole report and I feel satisfied with how it turned out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950" name="Google Shape;950;p20"/>
          <p:cNvSpPr txBox="1"/>
          <p:nvPr/>
        </p:nvSpPr>
        <p:spPr>
          <a:xfrm flipH="1">
            <a:off x="1492453" y="1347987"/>
            <a:ext cx="879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90</a:t>
            </a:r>
            <a:r>
              <a:rPr b="1" lang="en" sz="22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%</a:t>
            </a:r>
            <a:endParaRPr b="1" sz="22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951" name="Google Shape;951;p20"/>
          <p:cNvGrpSpPr/>
          <p:nvPr/>
        </p:nvGrpSpPr>
        <p:grpSpPr>
          <a:xfrm>
            <a:off x="2505537" y="2418341"/>
            <a:ext cx="2403590" cy="829023"/>
            <a:chOff x="524875" y="2787677"/>
            <a:chExt cx="2403590" cy="829023"/>
          </a:xfrm>
        </p:grpSpPr>
        <p:sp>
          <p:nvSpPr>
            <p:cNvPr id="952" name="Google Shape;952;p20"/>
            <p:cNvSpPr/>
            <p:nvPr/>
          </p:nvSpPr>
          <p:spPr>
            <a:xfrm>
              <a:off x="524875" y="2868438"/>
              <a:ext cx="667500" cy="66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1600"/>
            </a:p>
          </p:txBody>
        </p:sp>
        <p:grpSp>
          <p:nvGrpSpPr>
            <p:cNvPr id="953" name="Google Shape;953;p20"/>
            <p:cNvGrpSpPr/>
            <p:nvPr/>
          </p:nvGrpSpPr>
          <p:grpSpPr>
            <a:xfrm>
              <a:off x="1279252" y="2787677"/>
              <a:ext cx="1649214" cy="829023"/>
              <a:chOff x="5819087" y="3633626"/>
              <a:chExt cx="1980324" cy="829023"/>
            </a:xfrm>
          </p:grpSpPr>
          <p:sp>
            <p:nvSpPr>
              <p:cNvPr id="954" name="Google Shape;954;p20"/>
              <p:cNvSpPr txBox="1"/>
              <p:nvPr/>
            </p:nvSpPr>
            <p:spPr>
              <a:xfrm>
                <a:off x="5819111" y="3633626"/>
                <a:ext cx="19803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accent3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Documentary</a:t>
                </a:r>
                <a:endParaRPr b="1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55" name="Google Shape;955;p20"/>
              <p:cNvSpPr txBox="1"/>
              <p:nvPr/>
            </p:nvSpPr>
            <p:spPr>
              <a:xfrm>
                <a:off x="5819087" y="3911248"/>
                <a:ext cx="1980300" cy="55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Some cuts, sound effects, etc. weren’t the best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956" name="Google Shape;956;p20"/>
          <p:cNvSpPr txBox="1"/>
          <p:nvPr/>
        </p:nvSpPr>
        <p:spPr>
          <a:xfrm flipH="1">
            <a:off x="1492453" y="2666965"/>
            <a:ext cx="879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75</a:t>
            </a:r>
            <a:r>
              <a:rPr b="1" lang="en" sz="22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%</a:t>
            </a:r>
            <a:endParaRPr b="1" sz="220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957" name="Google Shape;957;p20"/>
          <p:cNvGrpSpPr/>
          <p:nvPr/>
        </p:nvGrpSpPr>
        <p:grpSpPr>
          <a:xfrm>
            <a:off x="2505537" y="3737319"/>
            <a:ext cx="2418340" cy="829023"/>
            <a:chOff x="510125" y="3788948"/>
            <a:chExt cx="2418340" cy="829023"/>
          </a:xfrm>
        </p:grpSpPr>
        <p:sp>
          <p:nvSpPr>
            <p:cNvPr id="958" name="Google Shape;958;p20"/>
            <p:cNvSpPr/>
            <p:nvPr/>
          </p:nvSpPr>
          <p:spPr>
            <a:xfrm>
              <a:off x="510125" y="3869709"/>
              <a:ext cx="667500" cy="6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1600"/>
            </a:p>
          </p:txBody>
        </p:sp>
        <p:grpSp>
          <p:nvGrpSpPr>
            <p:cNvPr id="959" name="Google Shape;959;p20"/>
            <p:cNvGrpSpPr/>
            <p:nvPr/>
          </p:nvGrpSpPr>
          <p:grpSpPr>
            <a:xfrm>
              <a:off x="1279252" y="3788948"/>
              <a:ext cx="1649214" cy="829023"/>
              <a:chOff x="5819087" y="3633626"/>
              <a:chExt cx="1980324" cy="829023"/>
            </a:xfrm>
          </p:grpSpPr>
          <p:sp>
            <p:nvSpPr>
              <p:cNvPr id="960" name="Google Shape;960;p20"/>
              <p:cNvSpPr txBox="1"/>
              <p:nvPr/>
            </p:nvSpPr>
            <p:spPr>
              <a:xfrm>
                <a:off x="5819111" y="3633626"/>
                <a:ext cx="19803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accent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Audience</a:t>
                </a:r>
                <a:endParaRPr b="1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61" name="Google Shape;961;p20"/>
              <p:cNvSpPr txBox="1"/>
              <p:nvPr/>
            </p:nvSpPr>
            <p:spPr>
              <a:xfrm>
                <a:off x="5819087" y="3911248"/>
                <a:ext cx="1980300" cy="55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100% of the people asked said they liked my documentary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962" name="Google Shape;962;p20"/>
          <p:cNvSpPr txBox="1"/>
          <p:nvPr/>
        </p:nvSpPr>
        <p:spPr>
          <a:xfrm flipH="1">
            <a:off x="1492453" y="3985943"/>
            <a:ext cx="879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100</a:t>
            </a:r>
            <a:r>
              <a:rPr b="1" lang="en" sz="22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%</a:t>
            </a:r>
            <a:endParaRPr b="1" sz="22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63" name="Google Shape;963;p20"/>
          <p:cNvSpPr txBox="1"/>
          <p:nvPr>
            <p:ph type="title"/>
          </p:nvPr>
        </p:nvSpPr>
        <p:spPr>
          <a:xfrm>
            <a:off x="513600" y="410400"/>
            <a:ext cx="811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successful was it?</a:t>
            </a:r>
            <a:endParaRPr/>
          </a:p>
        </p:txBody>
      </p:sp>
      <p:grpSp>
        <p:nvGrpSpPr>
          <p:cNvPr id="964" name="Google Shape;964;p20"/>
          <p:cNvGrpSpPr/>
          <p:nvPr/>
        </p:nvGrpSpPr>
        <p:grpSpPr>
          <a:xfrm flipH="1">
            <a:off x="5459565" y="1266024"/>
            <a:ext cx="3684441" cy="3133686"/>
            <a:chOff x="3790575" y="1080125"/>
            <a:chExt cx="1255175" cy="1067550"/>
          </a:xfrm>
        </p:grpSpPr>
        <p:sp>
          <p:nvSpPr>
            <p:cNvPr id="965" name="Google Shape;965;p20"/>
            <p:cNvSpPr/>
            <p:nvPr/>
          </p:nvSpPr>
          <p:spPr>
            <a:xfrm>
              <a:off x="4354375" y="1627275"/>
              <a:ext cx="6500" cy="5575"/>
            </a:xfrm>
            <a:custGeom>
              <a:rect b="b" l="l" r="r" t="t"/>
              <a:pathLst>
                <a:path extrusionOk="0" h="223" w="260">
                  <a:moveTo>
                    <a:pt x="260" y="1"/>
                  </a:moveTo>
                  <a:cubicBezTo>
                    <a:pt x="112" y="38"/>
                    <a:pt x="38" y="112"/>
                    <a:pt x="1" y="223"/>
                  </a:cubicBezTo>
                  <a:cubicBezTo>
                    <a:pt x="75" y="112"/>
                    <a:pt x="186" y="38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4870125" y="1758525"/>
              <a:ext cx="9275" cy="1875"/>
            </a:xfrm>
            <a:custGeom>
              <a:rect b="b" l="l" r="r" t="t"/>
              <a:pathLst>
                <a:path extrusionOk="0" h="75" w="371">
                  <a:moveTo>
                    <a:pt x="0" y="1"/>
                  </a:moveTo>
                  <a:cubicBezTo>
                    <a:pt x="148" y="1"/>
                    <a:pt x="296" y="38"/>
                    <a:pt x="370" y="75"/>
                  </a:cubicBezTo>
                  <a:cubicBezTo>
                    <a:pt x="296" y="38"/>
                    <a:pt x="148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4249950" y="1430425"/>
              <a:ext cx="795800" cy="165450"/>
            </a:xfrm>
            <a:custGeom>
              <a:rect b="b" l="l" r="r" t="t"/>
              <a:pathLst>
                <a:path extrusionOk="0" h="6618" w="31832">
                  <a:moveTo>
                    <a:pt x="0" y="0"/>
                  </a:moveTo>
                  <a:lnTo>
                    <a:pt x="0" y="6618"/>
                  </a:lnTo>
                  <a:lnTo>
                    <a:pt x="31832" y="6618"/>
                  </a:lnTo>
                  <a:lnTo>
                    <a:pt x="318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4391350" y="1472925"/>
              <a:ext cx="153450" cy="75825"/>
            </a:xfrm>
            <a:custGeom>
              <a:rect b="b" l="l" r="r" t="t"/>
              <a:pathLst>
                <a:path extrusionOk="0" h="3033" w="6138">
                  <a:moveTo>
                    <a:pt x="2515" y="1"/>
                  </a:moveTo>
                  <a:lnTo>
                    <a:pt x="1" y="3032"/>
                  </a:lnTo>
                  <a:lnTo>
                    <a:pt x="3587" y="3032"/>
                  </a:lnTo>
                  <a:lnTo>
                    <a:pt x="61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4571575" y="1472925"/>
              <a:ext cx="153450" cy="75825"/>
            </a:xfrm>
            <a:custGeom>
              <a:rect b="b" l="l" r="r" t="t"/>
              <a:pathLst>
                <a:path extrusionOk="0" h="3033" w="6138">
                  <a:moveTo>
                    <a:pt x="2515" y="1"/>
                  </a:moveTo>
                  <a:lnTo>
                    <a:pt x="1" y="3032"/>
                  </a:lnTo>
                  <a:lnTo>
                    <a:pt x="3587" y="3032"/>
                  </a:lnTo>
                  <a:lnTo>
                    <a:pt x="61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4751825" y="1472925"/>
              <a:ext cx="153450" cy="75825"/>
            </a:xfrm>
            <a:custGeom>
              <a:rect b="b" l="l" r="r" t="t"/>
              <a:pathLst>
                <a:path extrusionOk="0" h="3033" w="6138">
                  <a:moveTo>
                    <a:pt x="2514" y="1"/>
                  </a:moveTo>
                  <a:lnTo>
                    <a:pt x="0" y="3032"/>
                  </a:lnTo>
                  <a:lnTo>
                    <a:pt x="3586" y="3032"/>
                  </a:lnTo>
                  <a:lnTo>
                    <a:pt x="6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4300775" y="1472925"/>
              <a:ext cx="63800" cy="75825"/>
            </a:xfrm>
            <a:custGeom>
              <a:rect b="b" l="l" r="r" t="t"/>
              <a:pathLst>
                <a:path extrusionOk="0" h="3033" w="2552">
                  <a:moveTo>
                    <a:pt x="0" y="1"/>
                  </a:moveTo>
                  <a:lnTo>
                    <a:pt x="0" y="3032"/>
                  </a:lnTo>
                  <a:lnTo>
                    <a:pt x="25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4933900" y="1472925"/>
              <a:ext cx="63800" cy="75825"/>
            </a:xfrm>
            <a:custGeom>
              <a:rect b="b" l="l" r="r" t="t"/>
              <a:pathLst>
                <a:path extrusionOk="0" h="3033" w="2552">
                  <a:moveTo>
                    <a:pt x="2551" y="1"/>
                  </a:moveTo>
                  <a:lnTo>
                    <a:pt x="0" y="3032"/>
                  </a:lnTo>
                  <a:lnTo>
                    <a:pt x="2551" y="3032"/>
                  </a:lnTo>
                  <a:lnTo>
                    <a:pt x="25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4226825" y="1157750"/>
              <a:ext cx="811550" cy="273625"/>
            </a:xfrm>
            <a:custGeom>
              <a:rect b="b" l="l" r="r" t="t"/>
              <a:pathLst>
                <a:path extrusionOk="0" h="10945" w="32462">
                  <a:moveTo>
                    <a:pt x="31574" y="1"/>
                  </a:moveTo>
                  <a:lnTo>
                    <a:pt x="1" y="4400"/>
                  </a:lnTo>
                  <a:lnTo>
                    <a:pt x="925" y="10944"/>
                  </a:lnTo>
                  <a:lnTo>
                    <a:pt x="32461" y="6582"/>
                  </a:lnTo>
                  <a:lnTo>
                    <a:pt x="315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4730550" y="1228000"/>
              <a:ext cx="161775" cy="77675"/>
            </a:xfrm>
            <a:custGeom>
              <a:rect b="b" l="l" r="r" t="t"/>
              <a:pathLst>
                <a:path extrusionOk="0" h="3107" w="6471">
                  <a:moveTo>
                    <a:pt x="3550" y="1"/>
                  </a:moveTo>
                  <a:lnTo>
                    <a:pt x="1" y="518"/>
                  </a:lnTo>
                  <a:lnTo>
                    <a:pt x="2922" y="3106"/>
                  </a:lnTo>
                  <a:lnTo>
                    <a:pt x="6471" y="2589"/>
                  </a:lnTo>
                  <a:lnTo>
                    <a:pt x="35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4551250" y="1252950"/>
              <a:ext cx="163625" cy="76750"/>
            </a:xfrm>
            <a:custGeom>
              <a:rect b="b" l="l" r="r" t="t"/>
              <a:pathLst>
                <a:path extrusionOk="0" h="3070" w="6545">
                  <a:moveTo>
                    <a:pt x="3587" y="1"/>
                  </a:moveTo>
                  <a:lnTo>
                    <a:pt x="1" y="481"/>
                  </a:lnTo>
                  <a:lnTo>
                    <a:pt x="2921" y="3069"/>
                  </a:lnTo>
                  <a:lnTo>
                    <a:pt x="6544" y="2626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4371950" y="1277925"/>
              <a:ext cx="163625" cy="77650"/>
            </a:xfrm>
            <a:custGeom>
              <a:rect b="b" l="l" r="r" t="t"/>
              <a:pathLst>
                <a:path extrusionOk="0" h="3106" w="6545">
                  <a:moveTo>
                    <a:pt x="3623" y="0"/>
                  </a:moveTo>
                  <a:lnTo>
                    <a:pt x="0" y="481"/>
                  </a:lnTo>
                  <a:lnTo>
                    <a:pt x="2995" y="3106"/>
                  </a:lnTo>
                  <a:lnTo>
                    <a:pt x="6544" y="2588"/>
                  </a:lnTo>
                  <a:lnTo>
                    <a:pt x="36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4908950" y="1207675"/>
              <a:ext cx="72100" cy="73950"/>
            </a:xfrm>
            <a:custGeom>
              <a:rect b="b" l="l" r="r" t="t"/>
              <a:pathLst>
                <a:path extrusionOk="0" h="2958" w="2884">
                  <a:moveTo>
                    <a:pt x="2514" y="0"/>
                  </a:moveTo>
                  <a:lnTo>
                    <a:pt x="0" y="333"/>
                  </a:lnTo>
                  <a:lnTo>
                    <a:pt x="2884" y="2958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4281375" y="1301950"/>
              <a:ext cx="73025" cy="73950"/>
            </a:xfrm>
            <a:custGeom>
              <a:rect b="b" l="l" r="r" t="t"/>
              <a:pathLst>
                <a:path extrusionOk="0" h="2958" w="2921">
                  <a:moveTo>
                    <a:pt x="0" y="0"/>
                  </a:moveTo>
                  <a:lnTo>
                    <a:pt x="407" y="2958"/>
                  </a:lnTo>
                  <a:lnTo>
                    <a:pt x="2921" y="2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4190775" y="1371275"/>
              <a:ext cx="118350" cy="118325"/>
            </a:xfrm>
            <a:custGeom>
              <a:rect b="b" l="l" r="r" t="t"/>
              <a:pathLst>
                <a:path extrusionOk="0" h="4733" w="4734">
                  <a:moveTo>
                    <a:pt x="2367" y="0"/>
                  </a:moveTo>
                  <a:cubicBezTo>
                    <a:pt x="1073" y="0"/>
                    <a:pt x="1" y="1072"/>
                    <a:pt x="1" y="2366"/>
                  </a:cubicBezTo>
                  <a:cubicBezTo>
                    <a:pt x="1" y="3660"/>
                    <a:pt x="1073" y="4732"/>
                    <a:pt x="2367" y="4732"/>
                  </a:cubicBezTo>
                  <a:cubicBezTo>
                    <a:pt x="3661" y="4732"/>
                    <a:pt x="4733" y="3660"/>
                    <a:pt x="4733" y="2366"/>
                  </a:cubicBezTo>
                  <a:cubicBezTo>
                    <a:pt x="4733" y="1072"/>
                    <a:pt x="3698" y="0"/>
                    <a:pt x="2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4249950" y="1595850"/>
              <a:ext cx="795800" cy="440925"/>
            </a:xfrm>
            <a:custGeom>
              <a:rect b="b" l="l" r="r" t="t"/>
              <a:pathLst>
                <a:path extrusionOk="0" h="17637" w="31832">
                  <a:moveTo>
                    <a:pt x="0" y="1"/>
                  </a:moveTo>
                  <a:lnTo>
                    <a:pt x="0" y="17636"/>
                  </a:lnTo>
                  <a:lnTo>
                    <a:pt x="31832" y="17636"/>
                  </a:lnTo>
                  <a:lnTo>
                    <a:pt x="318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4325725" y="1662400"/>
              <a:ext cx="626675" cy="307825"/>
            </a:xfrm>
            <a:custGeom>
              <a:rect b="b" l="l" r="r" t="t"/>
              <a:pathLst>
                <a:path extrusionOk="0" h="12313" w="25067">
                  <a:moveTo>
                    <a:pt x="7875" y="555"/>
                  </a:moveTo>
                  <a:lnTo>
                    <a:pt x="7875" y="4326"/>
                  </a:lnTo>
                  <a:lnTo>
                    <a:pt x="518" y="4326"/>
                  </a:lnTo>
                  <a:lnTo>
                    <a:pt x="518" y="555"/>
                  </a:lnTo>
                  <a:close/>
                  <a:moveTo>
                    <a:pt x="16674" y="555"/>
                  </a:moveTo>
                  <a:lnTo>
                    <a:pt x="16674" y="4326"/>
                  </a:lnTo>
                  <a:lnTo>
                    <a:pt x="8430" y="4326"/>
                  </a:lnTo>
                  <a:lnTo>
                    <a:pt x="8430" y="555"/>
                  </a:lnTo>
                  <a:close/>
                  <a:moveTo>
                    <a:pt x="24512" y="555"/>
                  </a:moveTo>
                  <a:lnTo>
                    <a:pt x="24512" y="4326"/>
                  </a:lnTo>
                  <a:lnTo>
                    <a:pt x="17155" y="4326"/>
                  </a:lnTo>
                  <a:lnTo>
                    <a:pt x="17155" y="555"/>
                  </a:lnTo>
                  <a:close/>
                  <a:moveTo>
                    <a:pt x="24512" y="4844"/>
                  </a:moveTo>
                  <a:lnTo>
                    <a:pt x="24512" y="8060"/>
                  </a:lnTo>
                  <a:lnTo>
                    <a:pt x="518" y="8060"/>
                  </a:lnTo>
                  <a:lnTo>
                    <a:pt x="518" y="4844"/>
                  </a:lnTo>
                  <a:close/>
                  <a:moveTo>
                    <a:pt x="24512" y="8541"/>
                  </a:moveTo>
                  <a:lnTo>
                    <a:pt x="24512" y="11758"/>
                  </a:lnTo>
                  <a:lnTo>
                    <a:pt x="518" y="11758"/>
                  </a:lnTo>
                  <a:lnTo>
                    <a:pt x="518" y="8541"/>
                  </a:lnTo>
                  <a:close/>
                  <a:moveTo>
                    <a:pt x="296" y="1"/>
                  </a:moveTo>
                  <a:cubicBezTo>
                    <a:pt x="149" y="1"/>
                    <a:pt x="1" y="112"/>
                    <a:pt x="1" y="297"/>
                  </a:cubicBezTo>
                  <a:lnTo>
                    <a:pt x="1" y="12016"/>
                  </a:lnTo>
                  <a:cubicBezTo>
                    <a:pt x="1" y="12164"/>
                    <a:pt x="112" y="12312"/>
                    <a:pt x="296" y="12312"/>
                  </a:cubicBezTo>
                  <a:lnTo>
                    <a:pt x="24808" y="12312"/>
                  </a:lnTo>
                  <a:cubicBezTo>
                    <a:pt x="24919" y="12312"/>
                    <a:pt x="25067" y="12201"/>
                    <a:pt x="25067" y="12016"/>
                  </a:cubicBezTo>
                  <a:lnTo>
                    <a:pt x="25067" y="297"/>
                  </a:lnTo>
                  <a:cubicBezTo>
                    <a:pt x="25030" y="149"/>
                    <a:pt x="24919" y="1"/>
                    <a:pt x="24808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4285975" y="1625450"/>
              <a:ext cx="204300" cy="380800"/>
            </a:xfrm>
            <a:custGeom>
              <a:rect b="b" l="l" r="r" t="t"/>
              <a:pathLst>
                <a:path extrusionOk="0" h="15232" w="8172">
                  <a:moveTo>
                    <a:pt x="5029" y="15232"/>
                  </a:moveTo>
                  <a:lnTo>
                    <a:pt x="1" y="15232"/>
                  </a:lnTo>
                  <a:lnTo>
                    <a:pt x="1" y="0"/>
                  </a:lnTo>
                  <a:lnTo>
                    <a:pt x="8171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3911650" y="1893475"/>
              <a:ext cx="122950" cy="226475"/>
            </a:xfrm>
            <a:custGeom>
              <a:rect b="b" l="l" r="r" t="t"/>
              <a:pathLst>
                <a:path extrusionOk="0" h="9059" w="4918">
                  <a:moveTo>
                    <a:pt x="1" y="1"/>
                  </a:moveTo>
                  <a:lnTo>
                    <a:pt x="1" y="9058"/>
                  </a:lnTo>
                  <a:lnTo>
                    <a:pt x="4918" y="9058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3790575" y="1874075"/>
              <a:ext cx="222775" cy="266200"/>
            </a:xfrm>
            <a:custGeom>
              <a:rect b="b" l="l" r="r" t="t"/>
              <a:pathLst>
                <a:path extrusionOk="0" h="10648" w="8911">
                  <a:moveTo>
                    <a:pt x="1" y="0"/>
                  </a:moveTo>
                  <a:lnTo>
                    <a:pt x="1" y="10648"/>
                  </a:lnTo>
                  <a:lnTo>
                    <a:pt x="8911" y="10648"/>
                  </a:lnTo>
                  <a:lnTo>
                    <a:pt x="89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4036425" y="1905500"/>
              <a:ext cx="695075" cy="242175"/>
            </a:xfrm>
            <a:custGeom>
              <a:rect b="b" l="l" r="r" t="t"/>
              <a:pathLst>
                <a:path extrusionOk="0" h="9687" w="27803">
                  <a:moveTo>
                    <a:pt x="27766" y="5989"/>
                  </a:moveTo>
                  <a:cubicBezTo>
                    <a:pt x="26213" y="6729"/>
                    <a:pt x="25215" y="7025"/>
                    <a:pt x="23736" y="7542"/>
                  </a:cubicBezTo>
                  <a:cubicBezTo>
                    <a:pt x="22553" y="7949"/>
                    <a:pt x="21259" y="8097"/>
                    <a:pt x="20113" y="8540"/>
                  </a:cubicBezTo>
                  <a:cubicBezTo>
                    <a:pt x="18856" y="9095"/>
                    <a:pt x="18264" y="9132"/>
                    <a:pt x="16896" y="9428"/>
                  </a:cubicBezTo>
                  <a:cubicBezTo>
                    <a:pt x="15676" y="9650"/>
                    <a:pt x="14235" y="9686"/>
                    <a:pt x="12608" y="9576"/>
                  </a:cubicBezTo>
                  <a:cubicBezTo>
                    <a:pt x="11351" y="9465"/>
                    <a:pt x="9096" y="9502"/>
                    <a:pt x="7802" y="9428"/>
                  </a:cubicBezTo>
                  <a:cubicBezTo>
                    <a:pt x="6619" y="9317"/>
                    <a:pt x="6064" y="9243"/>
                    <a:pt x="4881" y="8725"/>
                  </a:cubicBezTo>
                  <a:cubicBezTo>
                    <a:pt x="3550" y="8134"/>
                    <a:pt x="2256" y="7468"/>
                    <a:pt x="814" y="7468"/>
                  </a:cubicBezTo>
                  <a:lnTo>
                    <a:pt x="1" y="7468"/>
                  </a:lnTo>
                  <a:lnTo>
                    <a:pt x="1" y="703"/>
                  </a:lnTo>
                  <a:cubicBezTo>
                    <a:pt x="777" y="518"/>
                    <a:pt x="1701" y="444"/>
                    <a:pt x="2367" y="333"/>
                  </a:cubicBezTo>
                  <a:cubicBezTo>
                    <a:pt x="3291" y="37"/>
                    <a:pt x="4326" y="0"/>
                    <a:pt x="5325" y="0"/>
                  </a:cubicBezTo>
                  <a:cubicBezTo>
                    <a:pt x="7432" y="0"/>
                    <a:pt x="9428" y="407"/>
                    <a:pt x="11536" y="333"/>
                  </a:cubicBezTo>
                  <a:cubicBezTo>
                    <a:pt x="12349" y="259"/>
                    <a:pt x="13273" y="148"/>
                    <a:pt x="14087" y="259"/>
                  </a:cubicBezTo>
                  <a:cubicBezTo>
                    <a:pt x="14937" y="2403"/>
                    <a:pt x="12534" y="3365"/>
                    <a:pt x="11092" y="3365"/>
                  </a:cubicBezTo>
                  <a:lnTo>
                    <a:pt x="9872" y="3365"/>
                  </a:lnTo>
                  <a:cubicBezTo>
                    <a:pt x="10501" y="3882"/>
                    <a:pt x="11055" y="4437"/>
                    <a:pt x="11831" y="4695"/>
                  </a:cubicBezTo>
                  <a:cubicBezTo>
                    <a:pt x="12978" y="5139"/>
                    <a:pt x="12941" y="5250"/>
                    <a:pt x="15233" y="5324"/>
                  </a:cubicBezTo>
                  <a:cubicBezTo>
                    <a:pt x="18227" y="5361"/>
                    <a:pt x="18116" y="5546"/>
                    <a:pt x="20335" y="5250"/>
                  </a:cubicBezTo>
                  <a:cubicBezTo>
                    <a:pt x="21851" y="5139"/>
                    <a:pt x="22442" y="4880"/>
                    <a:pt x="24069" y="4585"/>
                  </a:cubicBezTo>
                  <a:lnTo>
                    <a:pt x="24069" y="4585"/>
                  </a:lnTo>
                  <a:cubicBezTo>
                    <a:pt x="26102" y="4030"/>
                    <a:pt x="27248" y="4585"/>
                    <a:pt x="27729" y="5435"/>
                  </a:cubicBezTo>
                  <a:cubicBezTo>
                    <a:pt x="27729" y="5583"/>
                    <a:pt x="27803" y="5768"/>
                    <a:pt x="27766" y="5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4192625" y="1988675"/>
              <a:ext cx="136825" cy="34200"/>
            </a:xfrm>
            <a:custGeom>
              <a:rect b="b" l="l" r="r" t="t"/>
              <a:pathLst>
                <a:path extrusionOk="0" h="1368" w="5473">
                  <a:moveTo>
                    <a:pt x="3698" y="1"/>
                  </a:moveTo>
                  <a:cubicBezTo>
                    <a:pt x="2441" y="333"/>
                    <a:pt x="1184" y="333"/>
                    <a:pt x="1" y="370"/>
                  </a:cubicBezTo>
                  <a:cubicBezTo>
                    <a:pt x="408" y="518"/>
                    <a:pt x="814" y="703"/>
                    <a:pt x="1221" y="777"/>
                  </a:cubicBezTo>
                  <a:cubicBezTo>
                    <a:pt x="2422" y="1085"/>
                    <a:pt x="3547" y="1367"/>
                    <a:pt x="4744" y="1367"/>
                  </a:cubicBezTo>
                  <a:cubicBezTo>
                    <a:pt x="4984" y="1367"/>
                    <a:pt x="5226" y="1356"/>
                    <a:pt x="5473" y="1331"/>
                  </a:cubicBezTo>
                  <a:cubicBezTo>
                    <a:pt x="4733" y="1073"/>
                    <a:pt x="4179" y="555"/>
                    <a:pt x="3698" y="1"/>
                  </a:cubicBez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3963425" y="1166075"/>
              <a:ext cx="123875" cy="226475"/>
            </a:xfrm>
            <a:custGeom>
              <a:rect b="b" l="l" r="r" t="t"/>
              <a:pathLst>
                <a:path extrusionOk="0" h="9059" w="4955">
                  <a:moveTo>
                    <a:pt x="0" y="1"/>
                  </a:moveTo>
                  <a:lnTo>
                    <a:pt x="0" y="9058"/>
                  </a:lnTo>
                  <a:lnTo>
                    <a:pt x="4954" y="9058"/>
                  </a:lnTo>
                  <a:lnTo>
                    <a:pt x="49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3790575" y="1145750"/>
              <a:ext cx="273600" cy="266200"/>
            </a:xfrm>
            <a:custGeom>
              <a:rect b="b" l="l" r="r" t="t"/>
              <a:pathLst>
                <a:path extrusionOk="0" h="10648" w="10944">
                  <a:moveTo>
                    <a:pt x="1" y="0"/>
                  </a:moveTo>
                  <a:lnTo>
                    <a:pt x="1" y="10648"/>
                  </a:lnTo>
                  <a:lnTo>
                    <a:pt x="10944" y="10648"/>
                  </a:lnTo>
                  <a:lnTo>
                    <a:pt x="109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4087275" y="1080125"/>
              <a:ext cx="576750" cy="291175"/>
            </a:xfrm>
            <a:custGeom>
              <a:rect b="b" l="l" r="r" t="t"/>
              <a:pathLst>
                <a:path extrusionOk="0" h="11647" w="23070">
                  <a:moveTo>
                    <a:pt x="0" y="4141"/>
                  </a:moveTo>
                  <a:lnTo>
                    <a:pt x="0" y="11646"/>
                  </a:lnTo>
                  <a:lnTo>
                    <a:pt x="8688" y="10981"/>
                  </a:lnTo>
                  <a:lnTo>
                    <a:pt x="10389" y="10833"/>
                  </a:lnTo>
                  <a:lnTo>
                    <a:pt x="11350" y="10722"/>
                  </a:lnTo>
                  <a:lnTo>
                    <a:pt x="11683" y="10685"/>
                  </a:lnTo>
                  <a:lnTo>
                    <a:pt x="11683" y="10685"/>
                  </a:lnTo>
                  <a:lnTo>
                    <a:pt x="11979" y="10685"/>
                  </a:lnTo>
                  <a:lnTo>
                    <a:pt x="13199" y="10648"/>
                  </a:lnTo>
                  <a:lnTo>
                    <a:pt x="16230" y="10500"/>
                  </a:lnTo>
                  <a:lnTo>
                    <a:pt x="18301" y="10426"/>
                  </a:lnTo>
                  <a:cubicBezTo>
                    <a:pt x="19040" y="10352"/>
                    <a:pt x="18818" y="10352"/>
                    <a:pt x="19595" y="10352"/>
                  </a:cubicBezTo>
                  <a:cubicBezTo>
                    <a:pt x="20519" y="10352"/>
                    <a:pt x="21813" y="10241"/>
                    <a:pt x="22441" y="9428"/>
                  </a:cubicBezTo>
                  <a:cubicBezTo>
                    <a:pt x="23070" y="8799"/>
                    <a:pt x="22996" y="7875"/>
                    <a:pt x="22220" y="7284"/>
                  </a:cubicBezTo>
                  <a:lnTo>
                    <a:pt x="22183" y="7210"/>
                  </a:lnTo>
                  <a:cubicBezTo>
                    <a:pt x="21702" y="6914"/>
                    <a:pt x="20593" y="6840"/>
                    <a:pt x="19669" y="6840"/>
                  </a:cubicBezTo>
                  <a:cubicBezTo>
                    <a:pt x="19262" y="6840"/>
                    <a:pt x="19003" y="6840"/>
                    <a:pt x="18633" y="6914"/>
                  </a:cubicBezTo>
                  <a:lnTo>
                    <a:pt x="18153" y="6914"/>
                  </a:lnTo>
                  <a:lnTo>
                    <a:pt x="12940" y="6803"/>
                  </a:lnTo>
                  <a:lnTo>
                    <a:pt x="12385" y="6803"/>
                  </a:lnTo>
                  <a:lnTo>
                    <a:pt x="12755" y="6470"/>
                  </a:lnTo>
                  <a:lnTo>
                    <a:pt x="13495" y="5472"/>
                  </a:lnTo>
                  <a:lnTo>
                    <a:pt x="13495" y="5472"/>
                  </a:lnTo>
                  <a:lnTo>
                    <a:pt x="14678" y="6359"/>
                  </a:lnTo>
                  <a:lnTo>
                    <a:pt x="21850" y="5361"/>
                  </a:lnTo>
                  <a:lnTo>
                    <a:pt x="17894" y="703"/>
                  </a:lnTo>
                  <a:lnTo>
                    <a:pt x="17561" y="370"/>
                  </a:lnTo>
                  <a:cubicBezTo>
                    <a:pt x="17450" y="296"/>
                    <a:pt x="17376" y="259"/>
                    <a:pt x="17266" y="185"/>
                  </a:cubicBezTo>
                  <a:cubicBezTo>
                    <a:pt x="17266" y="185"/>
                    <a:pt x="17229" y="185"/>
                    <a:pt x="17229" y="148"/>
                  </a:cubicBezTo>
                  <a:cubicBezTo>
                    <a:pt x="17192" y="148"/>
                    <a:pt x="17192" y="148"/>
                    <a:pt x="17155" y="111"/>
                  </a:cubicBezTo>
                  <a:lnTo>
                    <a:pt x="17155" y="111"/>
                  </a:lnTo>
                  <a:cubicBezTo>
                    <a:pt x="17081" y="111"/>
                    <a:pt x="17044" y="74"/>
                    <a:pt x="17007" y="74"/>
                  </a:cubicBezTo>
                  <a:cubicBezTo>
                    <a:pt x="16933" y="74"/>
                    <a:pt x="16896" y="0"/>
                    <a:pt x="16859" y="0"/>
                  </a:cubicBezTo>
                  <a:lnTo>
                    <a:pt x="16711" y="0"/>
                  </a:lnTo>
                  <a:lnTo>
                    <a:pt x="16637" y="0"/>
                  </a:lnTo>
                  <a:lnTo>
                    <a:pt x="16341" y="0"/>
                  </a:lnTo>
                  <a:lnTo>
                    <a:pt x="10796" y="148"/>
                  </a:lnTo>
                  <a:cubicBezTo>
                    <a:pt x="10426" y="148"/>
                    <a:pt x="7986" y="814"/>
                    <a:pt x="7320" y="11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4424625" y="1172550"/>
              <a:ext cx="110950" cy="62875"/>
            </a:xfrm>
            <a:custGeom>
              <a:rect b="b" l="l" r="r" t="t"/>
              <a:pathLst>
                <a:path extrusionOk="0" h="2515" w="4438">
                  <a:moveTo>
                    <a:pt x="1110" y="0"/>
                  </a:moveTo>
                  <a:lnTo>
                    <a:pt x="1" y="1627"/>
                  </a:lnTo>
                  <a:lnTo>
                    <a:pt x="1184" y="2514"/>
                  </a:lnTo>
                  <a:lnTo>
                    <a:pt x="4437" y="2108"/>
                  </a:lnTo>
                  <a:lnTo>
                    <a:pt x="2478" y="0"/>
                  </a:ln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4285050" y="1932300"/>
              <a:ext cx="173800" cy="98000"/>
            </a:xfrm>
            <a:custGeom>
              <a:rect b="b" l="l" r="r" t="t"/>
              <a:pathLst>
                <a:path extrusionOk="0" h="3920" w="6952">
                  <a:moveTo>
                    <a:pt x="3143" y="3217"/>
                  </a:moveTo>
                  <a:lnTo>
                    <a:pt x="1923" y="3217"/>
                  </a:lnTo>
                  <a:lnTo>
                    <a:pt x="2774" y="3919"/>
                  </a:lnTo>
                  <a:cubicBezTo>
                    <a:pt x="2515" y="3808"/>
                    <a:pt x="2256" y="3734"/>
                    <a:pt x="1886" y="3586"/>
                  </a:cubicBezTo>
                  <a:cubicBezTo>
                    <a:pt x="1849" y="3586"/>
                    <a:pt x="1849" y="3586"/>
                    <a:pt x="1776" y="3550"/>
                  </a:cubicBezTo>
                  <a:lnTo>
                    <a:pt x="1776" y="3550"/>
                  </a:lnTo>
                  <a:cubicBezTo>
                    <a:pt x="1702" y="3513"/>
                    <a:pt x="1591" y="3439"/>
                    <a:pt x="1554" y="3439"/>
                  </a:cubicBezTo>
                  <a:cubicBezTo>
                    <a:pt x="962" y="3180"/>
                    <a:pt x="482" y="2699"/>
                    <a:pt x="1" y="2256"/>
                  </a:cubicBezTo>
                  <a:lnTo>
                    <a:pt x="1184" y="2256"/>
                  </a:lnTo>
                  <a:cubicBezTo>
                    <a:pt x="2404" y="2256"/>
                    <a:pt x="4253" y="1553"/>
                    <a:pt x="4327" y="74"/>
                  </a:cubicBezTo>
                  <a:cubicBezTo>
                    <a:pt x="4918" y="37"/>
                    <a:pt x="5547" y="0"/>
                    <a:pt x="6138" y="74"/>
                  </a:cubicBezTo>
                  <a:cubicBezTo>
                    <a:pt x="6951" y="2256"/>
                    <a:pt x="4548" y="3217"/>
                    <a:pt x="3143" y="3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2" name="Google Shape;992;p20"/>
          <p:cNvSpPr/>
          <p:nvPr/>
        </p:nvSpPr>
        <p:spPr>
          <a:xfrm>
            <a:off x="687720" y="3789875"/>
            <a:ext cx="723900" cy="723900"/>
          </a:xfrm>
          <a:prstGeom prst="donut">
            <a:avLst>
              <a:gd fmla="val 25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21"/>
          <p:cNvGrpSpPr/>
          <p:nvPr/>
        </p:nvGrpSpPr>
        <p:grpSpPr>
          <a:xfrm>
            <a:off x="2412601" y="2637078"/>
            <a:ext cx="999762" cy="746851"/>
            <a:chOff x="2544060" y="2494476"/>
            <a:chExt cx="2490068" cy="1860152"/>
          </a:xfrm>
        </p:grpSpPr>
        <p:grpSp>
          <p:nvGrpSpPr>
            <p:cNvPr id="998" name="Google Shape;998;p21"/>
            <p:cNvGrpSpPr/>
            <p:nvPr/>
          </p:nvGrpSpPr>
          <p:grpSpPr>
            <a:xfrm>
              <a:off x="2544060" y="2494476"/>
              <a:ext cx="2490068" cy="1860152"/>
              <a:chOff x="2544060" y="2494476"/>
              <a:chExt cx="2490068" cy="1860152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3737250" y="3590135"/>
                <a:ext cx="578924" cy="133606"/>
              </a:xfrm>
              <a:custGeom>
                <a:rect b="b" l="l" r="r" t="t"/>
                <a:pathLst>
                  <a:path extrusionOk="0" h="5170" w="22402">
                    <a:moveTo>
                      <a:pt x="528" y="1"/>
                    </a:moveTo>
                    <a:cubicBezTo>
                      <a:pt x="521" y="1"/>
                      <a:pt x="517" y="1"/>
                      <a:pt x="517" y="2"/>
                    </a:cubicBezTo>
                    <a:cubicBezTo>
                      <a:pt x="304" y="2"/>
                      <a:pt x="122" y="93"/>
                      <a:pt x="61" y="306"/>
                    </a:cubicBezTo>
                    <a:cubicBezTo>
                      <a:pt x="0" y="367"/>
                      <a:pt x="0" y="397"/>
                      <a:pt x="0" y="488"/>
                    </a:cubicBezTo>
                    <a:cubicBezTo>
                      <a:pt x="61" y="671"/>
                      <a:pt x="213" y="853"/>
                      <a:pt x="395" y="944"/>
                    </a:cubicBezTo>
                    <a:cubicBezTo>
                      <a:pt x="395" y="944"/>
                      <a:pt x="12098" y="4622"/>
                      <a:pt x="16535" y="5169"/>
                    </a:cubicBezTo>
                    <a:cubicBezTo>
                      <a:pt x="16809" y="5169"/>
                      <a:pt x="17082" y="5078"/>
                      <a:pt x="17295" y="4896"/>
                    </a:cubicBezTo>
                    <a:cubicBezTo>
                      <a:pt x="17751" y="4501"/>
                      <a:pt x="18602" y="3832"/>
                      <a:pt x="18876" y="3650"/>
                    </a:cubicBezTo>
                    <a:cubicBezTo>
                      <a:pt x="19063" y="3507"/>
                      <a:pt x="19349" y="3453"/>
                      <a:pt x="19673" y="3453"/>
                    </a:cubicBezTo>
                    <a:cubicBezTo>
                      <a:pt x="20661" y="3453"/>
                      <a:pt x="22007" y="3953"/>
                      <a:pt x="22007" y="3953"/>
                    </a:cubicBezTo>
                    <a:lnTo>
                      <a:pt x="22402" y="2586"/>
                    </a:lnTo>
                    <a:cubicBezTo>
                      <a:pt x="18686" y="2046"/>
                      <a:pt x="1031" y="1"/>
                      <a:pt x="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4272171" y="3545246"/>
                <a:ext cx="347995" cy="203949"/>
              </a:xfrm>
              <a:custGeom>
                <a:rect b="b" l="l" r="r" t="t"/>
                <a:pathLst>
                  <a:path extrusionOk="0" h="7892" w="13466">
                    <a:moveTo>
                      <a:pt x="9036" y="1705"/>
                    </a:moveTo>
                    <a:cubicBezTo>
                      <a:pt x="9648" y="1705"/>
                      <a:pt x="10219" y="1865"/>
                      <a:pt x="10669" y="2225"/>
                    </a:cubicBezTo>
                    <a:cubicBezTo>
                      <a:pt x="11460" y="2833"/>
                      <a:pt x="11733" y="3897"/>
                      <a:pt x="11277" y="4809"/>
                    </a:cubicBezTo>
                    <a:cubicBezTo>
                      <a:pt x="10826" y="5687"/>
                      <a:pt x="9856" y="6255"/>
                      <a:pt x="8864" y="6255"/>
                    </a:cubicBezTo>
                    <a:cubicBezTo>
                      <a:pt x="8655" y="6255"/>
                      <a:pt x="8444" y="6230"/>
                      <a:pt x="8238" y="6177"/>
                    </a:cubicBezTo>
                    <a:lnTo>
                      <a:pt x="5350" y="5387"/>
                    </a:lnTo>
                    <a:cubicBezTo>
                      <a:pt x="4621" y="5174"/>
                      <a:pt x="4712" y="4475"/>
                      <a:pt x="5077" y="3867"/>
                    </a:cubicBezTo>
                    <a:cubicBezTo>
                      <a:pt x="5911" y="2605"/>
                      <a:pt x="7587" y="1705"/>
                      <a:pt x="9036" y="1705"/>
                    </a:cubicBezTo>
                    <a:close/>
                    <a:moveTo>
                      <a:pt x="9009" y="1"/>
                    </a:moveTo>
                    <a:cubicBezTo>
                      <a:pt x="6533" y="1"/>
                      <a:pt x="4044" y="1425"/>
                      <a:pt x="2675" y="3441"/>
                    </a:cubicBezTo>
                    <a:cubicBezTo>
                      <a:pt x="2523" y="3745"/>
                      <a:pt x="2219" y="3897"/>
                      <a:pt x="1885" y="3897"/>
                    </a:cubicBezTo>
                    <a:cubicBezTo>
                      <a:pt x="1399" y="3897"/>
                      <a:pt x="1125" y="3897"/>
                      <a:pt x="669" y="3836"/>
                    </a:cubicBezTo>
                    <a:cubicBezTo>
                      <a:pt x="548" y="3836"/>
                      <a:pt x="457" y="3928"/>
                      <a:pt x="396" y="4049"/>
                    </a:cubicBezTo>
                    <a:lnTo>
                      <a:pt x="31" y="5478"/>
                    </a:lnTo>
                    <a:cubicBezTo>
                      <a:pt x="1" y="5599"/>
                      <a:pt x="61" y="5721"/>
                      <a:pt x="183" y="5721"/>
                    </a:cubicBezTo>
                    <a:lnTo>
                      <a:pt x="7448" y="7727"/>
                    </a:lnTo>
                    <a:cubicBezTo>
                      <a:pt x="7843" y="7838"/>
                      <a:pt x="8251" y="7891"/>
                      <a:pt x="8660" y="7891"/>
                    </a:cubicBezTo>
                    <a:cubicBezTo>
                      <a:pt x="10483" y="7891"/>
                      <a:pt x="12315" y="6832"/>
                      <a:pt x="13010" y="5143"/>
                    </a:cubicBezTo>
                    <a:cubicBezTo>
                      <a:pt x="13466" y="4080"/>
                      <a:pt x="13405" y="3016"/>
                      <a:pt x="12980" y="2104"/>
                    </a:cubicBezTo>
                    <a:cubicBezTo>
                      <a:pt x="12554" y="1222"/>
                      <a:pt x="11733" y="523"/>
                      <a:pt x="10639" y="219"/>
                    </a:cubicBezTo>
                    <a:cubicBezTo>
                      <a:pt x="10105" y="70"/>
                      <a:pt x="9557" y="1"/>
                      <a:pt x="9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21"/>
              <p:cNvSpPr/>
              <p:nvPr/>
            </p:nvSpPr>
            <p:spPr>
              <a:xfrm>
                <a:off x="2544060" y="3188641"/>
                <a:ext cx="1509745" cy="1165988"/>
              </a:xfrm>
              <a:custGeom>
                <a:rect b="b" l="l" r="r" t="t"/>
                <a:pathLst>
                  <a:path extrusionOk="0" h="45119" w="58421">
                    <a:moveTo>
                      <a:pt x="47526" y="1"/>
                    </a:moveTo>
                    <a:cubicBezTo>
                      <a:pt x="47471" y="1"/>
                      <a:pt x="47414" y="12"/>
                      <a:pt x="47357" y="36"/>
                    </a:cubicBezTo>
                    <a:lnTo>
                      <a:pt x="41733" y="2772"/>
                    </a:lnTo>
                    <a:lnTo>
                      <a:pt x="243" y="22894"/>
                    </a:lnTo>
                    <a:cubicBezTo>
                      <a:pt x="61" y="23015"/>
                      <a:pt x="0" y="23228"/>
                      <a:pt x="61" y="23441"/>
                    </a:cubicBezTo>
                    <a:lnTo>
                      <a:pt x="10487" y="44900"/>
                    </a:lnTo>
                    <a:cubicBezTo>
                      <a:pt x="10553" y="45034"/>
                      <a:pt x="10701" y="45118"/>
                      <a:pt x="10848" y="45118"/>
                    </a:cubicBezTo>
                    <a:cubicBezTo>
                      <a:pt x="10901" y="45118"/>
                      <a:pt x="10954" y="45107"/>
                      <a:pt x="11003" y="45083"/>
                    </a:cubicBezTo>
                    <a:lnTo>
                      <a:pt x="58117" y="22225"/>
                    </a:lnTo>
                    <a:cubicBezTo>
                      <a:pt x="58360" y="22103"/>
                      <a:pt x="58421" y="21860"/>
                      <a:pt x="58299" y="21678"/>
                    </a:cubicBezTo>
                    <a:lnTo>
                      <a:pt x="52889" y="10462"/>
                    </a:lnTo>
                    <a:lnTo>
                      <a:pt x="47904" y="219"/>
                    </a:lnTo>
                    <a:cubicBezTo>
                      <a:pt x="47815" y="85"/>
                      <a:pt x="47677" y="1"/>
                      <a:pt x="475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21"/>
              <p:cNvSpPr/>
              <p:nvPr/>
            </p:nvSpPr>
            <p:spPr>
              <a:xfrm>
                <a:off x="3719961" y="3235778"/>
                <a:ext cx="69930" cy="73005"/>
              </a:xfrm>
              <a:custGeom>
                <a:rect b="b" l="l" r="r" t="t"/>
                <a:pathLst>
                  <a:path extrusionOk="0" h="2825" w="2706">
                    <a:moveTo>
                      <a:pt x="1524" y="0"/>
                    </a:moveTo>
                    <a:cubicBezTo>
                      <a:pt x="1470" y="0"/>
                      <a:pt x="1417" y="12"/>
                      <a:pt x="1368" y="36"/>
                    </a:cubicBezTo>
                    <a:lnTo>
                      <a:pt x="274" y="553"/>
                    </a:lnTo>
                    <a:cubicBezTo>
                      <a:pt x="92" y="674"/>
                      <a:pt x="0" y="887"/>
                      <a:pt x="92" y="1100"/>
                    </a:cubicBezTo>
                    <a:lnTo>
                      <a:pt x="791" y="2620"/>
                    </a:lnTo>
                    <a:cubicBezTo>
                      <a:pt x="859" y="2756"/>
                      <a:pt x="996" y="2825"/>
                      <a:pt x="1163" y="2825"/>
                    </a:cubicBezTo>
                    <a:cubicBezTo>
                      <a:pt x="1218" y="2825"/>
                      <a:pt x="1277" y="2817"/>
                      <a:pt x="1338" y="2802"/>
                    </a:cubicBezTo>
                    <a:lnTo>
                      <a:pt x="2432" y="2255"/>
                    </a:lnTo>
                    <a:cubicBezTo>
                      <a:pt x="2614" y="2164"/>
                      <a:pt x="2706" y="1921"/>
                      <a:pt x="2614" y="1738"/>
                    </a:cubicBezTo>
                    <a:lnTo>
                      <a:pt x="1915" y="218"/>
                    </a:lnTo>
                    <a:cubicBezTo>
                      <a:pt x="1826" y="85"/>
                      <a:pt x="1672" y="0"/>
                      <a:pt x="15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3938333" y="3685418"/>
                <a:ext cx="69155" cy="73367"/>
              </a:xfrm>
              <a:custGeom>
                <a:rect b="b" l="l" r="r" t="t"/>
                <a:pathLst>
                  <a:path extrusionOk="0" h="2839" w="2676">
                    <a:moveTo>
                      <a:pt x="1509" y="1"/>
                    </a:moveTo>
                    <a:cubicBezTo>
                      <a:pt x="1461" y="1"/>
                      <a:pt x="1414" y="8"/>
                      <a:pt x="1368" y="23"/>
                    </a:cubicBezTo>
                    <a:lnTo>
                      <a:pt x="244" y="570"/>
                    </a:lnTo>
                    <a:cubicBezTo>
                      <a:pt x="61" y="662"/>
                      <a:pt x="0" y="905"/>
                      <a:pt x="61" y="1087"/>
                    </a:cubicBezTo>
                    <a:lnTo>
                      <a:pt x="791" y="2607"/>
                    </a:lnTo>
                    <a:cubicBezTo>
                      <a:pt x="878" y="2738"/>
                      <a:pt x="1013" y="2838"/>
                      <a:pt x="1150" y="2838"/>
                    </a:cubicBezTo>
                    <a:cubicBezTo>
                      <a:pt x="1203" y="2838"/>
                      <a:pt x="1256" y="2823"/>
                      <a:pt x="1307" y="2789"/>
                    </a:cubicBezTo>
                    <a:lnTo>
                      <a:pt x="2402" y="2273"/>
                    </a:lnTo>
                    <a:cubicBezTo>
                      <a:pt x="2614" y="2151"/>
                      <a:pt x="2675" y="1938"/>
                      <a:pt x="2614" y="1725"/>
                    </a:cubicBezTo>
                    <a:lnTo>
                      <a:pt x="1885" y="206"/>
                    </a:lnTo>
                    <a:cubicBezTo>
                      <a:pt x="1794" y="69"/>
                      <a:pt x="1651" y="1"/>
                      <a:pt x="15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21"/>
              <p:cNvSpPr/>
              <p:nvPr/>
            </p:nvSpPr>
            <p:spPr>
              <a:xfrm>
                <a:off x="3625686" y="3280874"/>
                <a:ext cx="69956" cy="73031"/>
              </a:xfrm>
              <a:custGeom>
                <a:rect b="b" l="l" r="r" t="t"/>
                <a:pathLst>
                  <a:path extrusionOk="0" h="2826" w="2707">
                    <a:moveTo>
                      <a:pt x="1514" y="1"/>
                    </a:moveTo>
                    <a:cubicBezTo>
                      <a:pt x="1464" y="1"/>
                      <a:pt x="1414" y="8"/>
                      <a:pt x="1369" y="24"/>
                    </a:cubicBezTo>
                    <a:lnTo>
                      <a:pt x="274" y="571"/>
                    </a:lnTo>
                    <a:cubicBezTo>
                      <a:pt x="92" y="662"/>
                      <a:pt x="1" y="905"/>
                      <a:pt x="92" y="1087"/>
                    </a:cubicBezTo>
                    <a:lnTo>
                      <a:pt x="791" y="2607"/>
                    </a:lnTo>
                    <a:cubicBezTo>
                      <a:pt x="880" y="2741"/>
                      <a:pt x="1034" y="2825"/>
                      <a:pt x="1182" y="2825"/>
                    </a:cubicBezTo>
                    <a:cubicBezTo>
                      <a:pt x="1236" y="2825"/>
                      <a:pt x="1289" y="2814"/>
                      <a:pt x="1338" y="2790"/>
                    </a:cubicBezTo>
                    <a:lnTo>
                      <a:pt x="2433" y="2273"/>
                    </a:lnTo>
                    <a:cubicBezTo>
                      <a:pt x="2615" y="2151"/>
                      <a:pt x="2706" y="1939"/>
                      <a:pt x="2615" y="1726"/>
                    </a:cubicBezTo>
                    <a:lnTo>
                      <a:pt x="1916" y="206"/>
                    </a:lnTo>
                    <a:cubicBezTo>
                      <a:pt x="1825" y="69"/>
                      <a:pt x="1665" y="1"/>
                      <a:pt x="15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21"/>
              <p:cNvSpPr/>
              <p:nvPr/>
            </p:nvSpPr>
            <p:spPr>
              <a:xfrm>
                <a:off x="3844860" y="3731418"/>
                <a:ext cx="69155" cy="73367"/>
              </a:xfrm>
              <a:custGeom>
                <a:rect b="b" l="l" r="r" t="t"/>
                <a:pathLst>
                  <a:path extrusionOk="0" h="2839" w="2676">
                    <a:moveTo>
                      <a:pt x="1524" y="1"/>
                    </a:moveTo>
                    <a:cubicBezTo>
                      <a:pt x="1470" y="1"/>
                      <a:pt x="1417" y="12"/>
                      <a:pt x="1368" y="37"/>
                    </a:cubicBezTo>
                    <a:lnTo>
                      <a:pt x="274" y="553"/>
                    </a:lnTo>
                    <a:cubicBezTo>
                      <a:pt x="61" y="675"/>
                      <a:pt x="0" y="918"/>
                      <a:pt x="61" y="1100"/>
                    </a:cubicBezTo>
                    <a:lnTo>
                      <a:pt x="791" y="2620"/>
                    </a:lnTo>
                    <a:cubicBezTo>
                      <a:pt x="857" y="2754"/>
                      <a:pt x="989" y="2838"/>
                      <a:pt x="1151" y="2838"/>
                    </a:cubicBezTo>
                    <a:cubicBezTo>
                      <a:pt x="1210" y="2838"/>
                      <a:pt x="1273" y="2827"/>
                      <a:pt x="1338" y="2803"/>
                    </a:cubicBezTo>
                    <a:lnTo>
                      <a:pt x="2432" y="2286"/>
                    </a:lnTo>
                    <a:cubicBezTo>
                      <a:pt x="2614" y="2164"/>
                      <a:pt x="2675" y="1921"/>
                      <a:pt x="2614" y="1739"/>
                    </a:cubicBezTo>
                    <a:lnTo>
                      <a:pt x="1885" y="219"/>
                    </a:lnTo>
                    <a:cubicBezTo>
                      <a:pt x="1818" y="86"/>
                      <a:pt x="1670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3532213" y="3326099"/>
                <a:ext cx="69956" cy="73832"/>
              </a:xfrm>
              <a:custGeom>
                <a:rect b="b" l="l" r="r" t="t"/>
                <a:pathLst>
                  <a:path extrusionOk="0" h="2857" w="2707">
                    <a:moveTo>
                      <a:pt x="1538" y="1"/>
                    </a:moveTo>
                    <a:cubicBezTo>
                      <a:pt x="1483" y="1"/>
                      <a:pt x="1426" y="12"/>
                      <a:pt x="1369" y="37"/>
                    </a:cubicBezTo>
                    <a:lnTo>
                      <a:pt x="274" y="553"/>
                    </a:lnTo>
                    <a:cubicBezTo>
                      <a:pt x="92" y="675"/>
                      <a:pt x="1" y="888"/>
                      <a:pt x="92" y="1100"/>
                    </a:cubicBezTo>
                    <a:lnTo>
                      <a:pt x="822" y="2620"/>
                    </a:lnTo>
                    <a:cubicBezTo>
                      <a:pt x="864" y="2768"/>
                      <a:pt x="994" y="2857"/>
                      <a:pt x="1141" y="2857"/>
                    </a:cubicBezTo>
                    <a:cubicBezTo>
                      <a:pt x="1205" y="2857"/>
                      <a:pt x="1273" y="2840"/>
                      <a:pt x="1338" y="2803"/>
                    </a:cubicBezTo>
                    <a:lnTo>
                      <a:pt x="2432" y="2255"/>
                    </a:lnTo>
                    <a:cubicBezTo>
                      <a:pt x="2615" y="2164"/>
                      <a:pt x="2706" y="1921"/>
                      <a:pt x="2615" y="1739"/>
                    </a:cubicBezTo>
                    <a:lnTo>
                      <a:pt x="1916" y="219"/>
                    </a:lnTo>
                    <a:cubicBezTo>
                      <a:pt x="1827" y="85"/>
                      <a:pt x="1689" y="1"/>
                      <a:pt x="1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21"/>
              <p:cNvSpPr/>
              <p:nvPr/>
            </p:nvSpPr>
            <p:spPr>
              <a:xfrm>
                <a:off x="3750585" y="3776540"/>
                <a:ext cx="69155" cy="73444"/>
              </a:xfrm>
              <a:custGeom>
                <a:rect b="b" l="l" r="r" t="t"/>
                <a:pathLst>
                  <a:path extrusionOk="0" h="2842" w="2676">
                    <a:moveTo>
                      <a:pt x="1509" y="1"/>
                    </a:moveTo>
                    <a:cubicBezTo>
                      <a:pt x="1461" y="1"/>
                      <a:pt x="1413" y="8"/>
                      <a:pt x="1369" y="23"/>
                    </a:cubicBezTo>
                    <a:lnTo>
                      <a:pt x="274" y="570"/>
                    </a:lnTo>
                    <a:cubicBezTo>
                      <a:pt x="62" y="692"/>
                      <a:pt x="1" y="905"/>
                      <a:pt x="62" y="1087"/>
                    </a:cubicBezTo>
                    <a:lnTo>
                      <a:pt x="791" y="2607"/>
                    </a:lnTo>
                    <a:cubicBezTo>
                      <a:pt x="883" y="2768"/>
                      <a:pt x="1028" y="2842"/>
                      <a:pt x="1171" y="2842"/>
                    </a:cubicBezTo>
                    <a:cubicBezTo>
                      <a:pt x="1218" y="2842"/>
                      <a:pt x="1264" y="2834"/>
                      <a:pt x="1308" y="2820"/>
                    </a:cubicBezTo>
                    <a:lnTo>
                      <a:pt x="2432" y="2272"/>
                    </a:lnTo>
                    <a:cubicBezTo>
                      <a:pt x="2615" y="2151"/>
                      <a:pt x="2676" y="1938"/>
                      <a:pt x="2615" y="1756"/>
                    </a:cubicBezTo>
                    <a:lnTo>
                      <a:pt x="1885" y="236"/>
                    </a:lnTo>
                    <a:cubicBezTo>
                      <a:pt x="1816" y="75"/>
                      <a:pt x="1660" y="1"/>
                      <a:pt x="15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21"/>
              <p:cNvSpPr/>
              <p:nvPr/>
            </p:nvSpPr>
            <p:spPr>
              <a:xfrm>
                <a:off x="3437964" y="3372021"/>
                <a:ext cx="69930" cy="73005"/>
              </a:xfrm>
              <a:custGeom>
                <a:rect b="b" l="l" r="r" t="t"/>
                <a:pathLst>
                  <a:path extrusionOk="0" h="2825" w="2706">
                    <a:moveTo>
                      <a:pt x="1522" y="0"/>
                    </a:moveTo>
                    <a:cubicBezTo>
                      <a:pt x="1471" y="0"/>
                      <a:pt x="1420" y="8"/>
                      <a:pt x="1368" y="22"/>
                    </a:cubicBezTo>
                    <a:lnTo>
                      <a:pt x="274" y="570"/>
                    </a:lnTo>
                    <a:cubicBezTo>
                      <a:pt x="92" y="661"/>
                      <a:pt x="0" y="904"/>
                      <a:pt x="92" y="1086"/>
                    </a:cubicBezTo>
                    <a:lnTo>
                      <a:pt x="821" y="2606"/>
                    </a:lnTo>
                    <a:cubicBezTo>
                      <a:pt x="888" y="2740"/>
                      <a:pt x="1036" y="2824"/>
                      <a:pt x="1182" y="2824"/>
                    </a:cubicBezTo>
                    <a:cubicBezTo>
                      <a:pt x="1236" y="2824"/>
                      <a:pt x="1289" y="2813"/>
                      <a:pt x="1338" y="2788"/>
                    </a:cubicBezTo>
                    <a:lnTo>
                      <a:pt x="2432" y="2272"/>
                    </a:lnTo>
                    <a:cubicBezTo>
                      <a:pt x="2645" y="2150"/>
                      <a:pt x="2706" y="1937"/>
                      <a:pt x="2645" y="1755"/>
                    </a:cubicBezTo>
                    <a:lnTo>
                      <a:pt x="1915" y="235"/>
                    </a:lnTo>
                    <a:cubicBezTo>
                      <a:pt x="1823" y="74"/>
                      <a:pt x="1679" y="0"/>
                      <a:pt x="15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3657111" y="3821764"/>
                <a:ext cx="69930" cy="73832"/>
              </a:xfrm>
              <a:custGeom>
                <a:rect b="b" l="l" r="r" t="t"/>
                <a:pathLst>
                  <a:path extrusionOk="0" h="2857" w="2706">
                    <a:moveTo>
                      <a:pt x="1524" y="0"/>
                    </a:moveTo>
                    <a:cubicBezTo>
                      <a:pt x="1471" y="0"/>
                      <a:pt x="1417" y="12"/>
                      <a:pt x="1369" y="36"/>
                    </a:cubicBezTo>
                    <a:lnTo>
                      <a:pt x="274" y="553"/>
                    </a:lnTo>
                    <a:cubicBezTo>
                      <a:pt x="92" y="674"/>
                      <a:pt x="1" y="918"/>
                      <a:pt x="92" y="1100"/>
                    </a:cubicBezTo>
                    <a:lnTo>
                      <a:pt x="791" y="2620"/>
                    </a:lnTo>
                    <a:cubicBezTo>
                      <a:pt x="854" y="2767"/>
                      <a:pt x="976" y="2857"/>
                      <a:pt x="1126" y="2857"/>
                    </a:cubicBezTo>
                    <a:cubicBezTo>
                      <a:pt x="1192" y="2857"/>
                      <a:pt x="1264" y="2839"/>
                      <a:pt x="1338" y="2802"/>
                    </a:cubicBezTo>
                    <a:lnTo>
                      <a:pt x="2432" y="2285"/>
                    </a:lnTo>
                    <a:cubicBezTo>
                      <a:pt x="2615" y="2164"/>
                      <a:pt x="2706" y="1921"/>
                      <a:pt x="2615" y="1738"/>
                    </a:cubicBezTo>
                    <a:lnTo>
                      <a:pt x="1885" y="219"/>
                    </a:lnTo>
                    <a:cubicBezTo>
                      <a:pt x="1819" y="85"/>
                      <a:pt x="1670" y="0"/>
                      <a:pt x="15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21"/>
              <p:cNvSpPr/>
              <p:nvPr/>
            </p:nvSpPr>
            <p:spPr>
              <a:xfrm>
                <a:off x="3345266" y="3417221"/>
                <a:ext cx="69155" cy="73367"/>
              </a:xfrm>
              <a:custGeom>
                <a:rect b="b" l="l" r="r" t="t"/>
                <a:pathLst>
                  <a:path extrusionOk="0" h="2839" w="2676">
                    <a:moveTo>
                      <a:pt x="1519" y="1"/>
                    </a:moveTo>
                    <a:cubicBezTo>
                      <a:pt x="1468" y="1"/>
                      <a:pt x="1417" y="12"/>
                      <a:pt x="1368" y="36"/>
                    </a:cubicBezTo>
                    <a:lnTo>
                      <a:pt x="244" y="553"/>
                    </a:lnTo>
                    <a:cubicBezTo>
                      <a:pt x="61" y="675"/>
                      <a:pt x="1" y="918"/>
                      <a:pt x="61" y="1100"/>
                    </a:cubicBezTo>
                    <a:lnTo>
                      <a:pt x="791" y="2620"/>
                    </a:lnTo>
                    <a:cubicBezTo>
                      <a:pt x="835" y="2754"/>
                      <a:pt x="978" y="2838"/>
                      <a:pt x="1134" y="2838"/>
                    </a:cubicBezTo>
                    <a:cubicBezTo>
                      <a:pt x="1191" y="2838"/>
                      <a:pt x="1251" y="2827"/>
                      <a:pt x="1308" y="2802"/>
                    </a:cubicBezTo>
                    <a:lnTo>
                      <a:pt x="2432" y="2286"/>
                    </a:lnTo>
                    <a:cubicBezTo>
                      <a:pt x="2615" y="2164"/>
                      <a:pt x="2675" y="1921"/>
                      <a:pt x="2615" y="1739"/>
                    </a:cubicBezTo>
                    <a:lnTo>
                      <a:pt x="1885" y="219"/>
                    </a:lnTo>
                    <a:cubicBezTo>
                      <a:pt x="1796" y="85"/>
                      <a:pt x="1658" y="1"/>
                      <a:pt x="15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21"/>
              <p:cNvSpPr/>
              <p:nvPr/>
            </p:nvSpPr>
            <p:spPr>
              <a:xfrm>
                <a:off x="3562862" y="3868101"/>
                <a:ext cx="69930" cy="73031"/>
              </a:xfrm>
              <a:custGeom>
                <a:rect b="b" l="l" r="r" t="t"/>
                <a:pathLst>
                  <a:path extrusionOk="0" h="2826" w="2706">
                    <a:moveTo>
                      <a:pt x="1524" y="1"/>
                    </a:moveTo>
                    <a:cubicBezTo>
                      <a:pt x="1470" y="1"/>
                      <a:pt x="1417" y="12"/>
                      <a:pt x="1368" y="36"/>
                    </a:cubicBezTo>
                    <a:lnTo>
                      <a:pt x="274" y="553"/>
                    </a:lnTo>
                    <a:cubicBezTo>
                      <a:pt x="91" y="675"/>
                      <a:pt x="0" y="888"/>
                      <a:pt x="91" y="1100"/>
                    </a:cubicBezTo>
                    <a:lnTo>
                      <a:pt x="791" y="2620"/>
                    </a:lnTo>
                    <a:cubicBezTo>
                      <a:pt x="882" y="2757"/>
                      <a:pt x="1041" y="2825"/>
                      <a:pt x="1192" y="2825"/>
                    </a:cubicBezTo>
                    <a:cubicBezTo>
                      <a:pt x="1243" y="2825"/>
                      <a:pt x="1292" y="2818"/>
                      <a:pt x="1338" y="2802"/>
                    </a:cubicBezTo>
                    <a:lnTo>
                      <a:pt x="2432" y="2255"/>
                    </a:lnTo>
                    <a:cubicBezTo>
                      <a:pt x="2614" y="2164"/>
                      <a:pt x="2705" y="1921"/>
                      <a:pt x="2614" y="1739"/>
                    </a:cubicBezTo>
                    <a:lnTo>
                      <a:pt x="1915" y="219"/>
                    </a:lnTo>
                    <a:cubicBezTo>
                      <a:pt x="1826" y="85"/>
                      <a:pt x="1672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21"/>
              <p:cNvSpPr/>
              <p:nvPr/>
            </p:nvSpPr>
            <p:spPr>
              <a:xfrm>
                <a:off x="3251017" y="3463557"/>
                <a:ext cx="69129" cy="73031"/>
              </a:xfrm>
              <a:custGeom>
                <a:rect b="b" l="l" r="r" t="t"/>
                <a:pathLst>
                  <a:path extrusionOk="0" h="2826" w="2675">
                    <a:moveTo>
                      <a:pt x="1519" y="1"/>
                    </a:moveTo>
                    <a:cubicBezTo>
                      <a:pt x="1468" y="1"/>
                      <a:pt x="1417" y="12"/>
                      <a:pt x="1368" y="37"/>
                    </a:cubicBezTo>
                    <a:lnTo>
                      <a:pt x="243" y="553"/>
                    </a:lnTo>
                    <a:cubicBezTo>
                      <a:pt x="61" y="675"/>
                      <a:pt x="0" y="888"/>
                      <a:pt x="61" y="1101"/>
                    </a:cubicBezTo>
                    <a:lnTo>
                      <a:pt x="790" y="2620"/>
                    </a:lnTo>
                    <a:cubicBezTo>
                      <a:pt x="882" y="2757"/>
                      <a:pt x="1024" y="2826"/>
                      <a:pt x="1167" y="2826"/>
                    </a:cubicBezTo>
                    <a:cubicBezTo>
                      <a:pt x="1214" y="2826"/>
                      <a:pt x="1262" y="2818"/>
                      <a:pt x="1307" y="2803"/>
                    </a:cubicBezTo>
                    <a:lnTo>
                      <a:pt x="2401" y="2256"/>
                    </a:lnTo>
                    <a:cubicBezTo>
                      <a:pt x="2614" y="2164"/>
                      <a:pt x="2675" y="1921"/>
                      <a:pt x="2614" y="1739"/>
                    </a:cubicBezTo>
                    <a:lnTo>
                      <a:pt x="1885" y="219"/>
                    </a:lnTo>
                    <a:cubicBezTo>
                      <a:pt x="1796" y="86"/>
                      <a:pt x="1658" y="1"/>
                      <a:pt x="15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21"/>
              <p:cNvSpPr/>
              <p:nvPr/>
            </p:nvSpPr>
            <p:spPr>
              <a:xfrm>
                <a:off x="3469389" y="3913222"/>
                <a:ext cx="69930" cy="73005"/>
              </a:xfrm>
              <a:custGeom>
                <a:rect b="b" l="l" r="r" t="t"/>
                <a:pathLst>
                  <a:path extrusionOk="0" h="2825" w="2706">
                    <a:moveTo>
                      <a:pt x="1526" y="0"/>
                    </a:moveTo>
                    <a:cubicBezTo>
                      <a:pt x="1474" y="0"/>
                      <a:pt x="1421" y="8"/>
                      <a:pt x="1368" y="23"/>
                    </a:cubicBezTo>
                    <a:lnTo>
                      <a:pt x="274" y="570"/>
                    </a:lnTo>
                    <a:cubicBezTo>
                      <a:pt x="91" y="661"/>
                      <a:pt x="0" y="904"/>
                      <a:pt x="91" y="1087"/>
                    </a:cubicBezTo>
                    <a:lnTo>
                      <a:pt x="821" y="2607"/>
                    </a:lnTo>
                    <a:cubicBezTo>
                      <a:pt x="865" y="2740"/>
                      <a:pt x="1008" y="2825"/>
                      <a:pt x="1164" y="2825"/>
                    </a:cubicBezTo>
                    <a:cubicBezTo>
                      <a:pt x="1221" y="2825"/>
                      <a:pt x="1281" y="2813"/>
                      <a:pt x="1338" y="2789"/>
                    </a:cubicBezTo>
                    <a:lnTo>
                      <a:pt x="2432" y="2272"/>
                    </a:lnTo>
                    <a:cubicBezTo>
                      <a:pt x="2645" y="2151"/>
                      <a:pt x="2705" y="1938"/>
                      <a:pt x="2645" y="1725"/>
                    </a:cubicBezTo>
                    <a:lnTo>
                      <a:pt x="1915" y="205"/>
                    </a:lnTo>
                    <a:cubicBezTo>
                      <a:pt x="1824" y="69"/>
                      <a:pt x="1681" y="0"/>
                      <a:pt x="15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21"/>
              <p:cNvSpPr/>
              <p:nvPr/>
            </p:nvSpPr>
            <p:spPr>
              <a:xfrm>
                <a:off x="3157543" y="3508678"/>
                <a:ext cx="69129" cy="73031"/>
              </a:xfrm>
              <a:custGeom>
                <a:rect b="b" l="l" r="r" t="t"/>
                <a:pathLst>
                  <a:path extrusionOk="0" h="2826" w="2675">
                    <a:moveTo>
                      <a:pt x="1513" y="1"/>
                    </a:moveTo>
                    <a:cubicBezTo>
                      <a:pt x="1463" y="1"/>
                      <a:pt x="1413" y="8"/>
                      <a:pt x="1368" y="23"/>
                    </a:cubicBezTo>
                    <a:lnTo>
                      <a:pt x="274" y="570"/>
                    </a:lnTo>
                    <a:cubicBezTo>
                      <a:pt x="61" y="662"/>
                      <a:pt x="0" y="905"/>
                      <a:pt x="61" y="1087"/>
                    </a:cubicBezTo>
                    <a:lnTo>
                      <a:pt x="790" y="2607"/>
                    </a:lnTo>
                    <a:cubicBezTo>
                      <a:pt x="857" y="2740"/>
                      <a:pt x="989" y="2825"/>
                      <a:pt x="1138" y="2825"/>
                    </a:cubicBezTo>
                    <a:cubicBezTo>
                      <a:pt x="1193" y="2825"/>
                      <a:pt x="1250" y="2814"/>
                      <a:pt x="1307" y="2789"/>
                    </a:cubicBezTo>
                    <a:lnTo>
                      <a:pt x="2432" y="2273"/>
                    </a:lnTo>
                    <a:cubicBezTo>
                      <a:pt x="2614" y="2151"/>
                      <a:pt x="2675" y="1938"/>
                      <a:pt x="2614" y="1725"/>
                    </a:cubicBezTo>
                    <a:lnTo>
                      <a:pt x="1885" y="206"/>
                    </a:lnTo>
                    <a:cubicBezTo>
                      <a:pt x="1816" y="69"/>
                      <a:pt x="1662" y="1"/>
                      <a:pt x="15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21"/>
              <p:cNvSpPr/>
              <p:nvPr/>
            </p:nvSpPr>
            <p:spPr>
              <a:xfrm>
                <a:off x="3375114" y="3959223"/>
                <a:ext cx="69930" cy="73367"/>
              </a:xfrm>
              <a:custGeom>
                <a:rect b="b" l="l" r="r" t="t"/>
                <a:pathLst>
                  <a:path extrusionOk="0" h="2839" w="2706">
                    <a:moveTo>
                      <a:pt x="1538" y="1"/>
                    </a:moveTo>
                    <a:cubicBezTo>
                      <a:pt x="1483" y="1"/>
                      <a:pt x="1425" y="12"/>
                      <a:pt x="1368" y="36"/>
                    </a:cubicBezTo>
                    <a:lnTo>
                      <a:pt x="274" y="553"/>
                    </a:lnTo>
                    <a:cubicBezTo>
                      <a:pt x="92" y="675"/>
                      <a:pt x="1" y="918"/>
                      <a:pt x="92" y="1100"/>
                    </a:cubicBezTo>
                    <a:lnTo>
                      <a:pt x="821" y="2620"/>
                    </a:lnTo>
                    <a:cubicBezTo>
                      <a:pt x="888" y="2753"/>
                      <a:pt x="1036" y="2838"/>
                      <a:pt x="1182" y="2838"/>
                    </a:cubicBezTo>
                    <a:cubicBezTo>
                      <a:pt x="1236" y="2838"/>
                      <a:pt x="1289" y="2827"/>
                      <a:pt x="1338" y="2802"/>
                    </a:cubicBezTo>
                    <a:lnTo>
                      <a:pt x="2432" y="2286"/>
                    </a:lnTo>
                    <a:cubicBezTo>
                      <a:pt x="2615" y="2164"/>
                      <a:pt x="2706" y="1921"/>
                      <a:pt x="2615" y="1739"/>
                    </a:cubicBezTo>
                    <a:lnTo>
                      <a:pt x="1916" y="219"/>
                    </a:lnTo>
                    <a:cubicBezTo>
                      <a:pt x="1827" y="85"/>
                      <a:pt x="1689" y="1"/>
                      <a:pt x="1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21"/>
              <p:cNvSpPr/>
              <p:nvPr/>
            </p:nvSpPr>
            <p:spPr>
              <a:xfrm>
                <a:off x="3063268" y="3553903"/>
                <a:ext cx="69155" cy="73005"/>
              </a:xfrm>
              <a:custGeom>
                <a:rect b="b" l="l" r="r" t="t"/>
                <a:pathLst>
                  <a:path extrusionOk="0" h="2825" w="2676">
                    <a:moveTo>
                      <a:pt x="1524" y="0"/>
                    </a:moveTo>
                    <a:cubicBezTo>
                      <a:pt x="1470" y="0"/>
                      <a:pt x="1417" y="12"/>
                      <a:pt x="1368" y="36"/>
                    </a:cubicBezTo>
                    <a:lnTo>
                      <a:pt x="274" y="553"/>
                    </a:lnTo>
                    <a:cubicBezTo>
                      <a:pt x="61" y="675"/>
                      <a:pt x="1" y="887"/>
                      <a:pt x="61" y="1070"/>
                    </a:cubicBezTo>
                    <a:lnTo>
                      <a:pt x="791" y="2589"/>
                    </a:lnTo>
                    <a:cubicBezTo>
                      <a:pt x="883" y="2751"/>
                      <a:pt x="1027" y="2825"/>
                      <a:pt x="1171" y="2825"/>
                    </a:cubicBezTo>
                    <a:cubicBezTo>
                      <a:pt x="1217" y="2825"/>
                      <a:pt x="1263" y="2817"/>
                      <a:pt x="1308" y="2802"/>
                    </a:cubicBezTo>
                    <a:lnTo>
                      <a:pt x="2432" y="2255"/>
                    </a:lnTo>
                    <a:cubicBezTo>
                      <a:pt x="2615" y="2164"/>
                      <a:pt x="2675" y="1921"/>
                      <a:pt x="2615" y="1738"/>
                    </a:cubicBezTo>
                    <a:lnTo>
                      <a:pt x="1885" y="219"/>
                    </a:lnTo>
                    <a:cubicBezTo>
                      <a:pt x="1818" y="85"/>
                      <a:pt x="1670" y="0"/>
                      <a:pt x="15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21"/>
              <p:cNvSpPr/>
              <p:nvPr/>
            </p:nvSpPr>
            <p:spPr>
              <a:xfrm>
                <a:off x="3282416" y="4004344"/>
                <a:ext cx="69155" cy="73444"/>
              </a:xfrm>
              <a:custGeom>
                <a:rect b="b" l="l" r="r" t="t"/>
                <a:pathLst>
                  <a:path extrusionOk="0" h="2842" w="2676">
                    <a:moveTo>
                      <a:pt x="1505" y="1"/>
                    </a:moveTo>
                    <a:cubicBezTo>
                      <a:pt x="1459" y="1"/>
                      <a:pt x="1413" y="8"/>
                      <a:pt x="1369" y="23"/>
                    </a:cubicBezTo>
                    <a:lnTo>
                      <a:pt x="244" y="570"/>
                    </a:lnTo>
                    <a:cubicBezTo>
                      <a:pt x="62" y="692"/>
                      <a:pt x="1" y="904"/>
                      <a:pt x="62" y="1087"/>
                    </a:cubicBezTo>
                    <a:lnTo>
                      <a:pt x="791" y="2607"/>
                    </a:lnTo>
                    <a:cubicBezTo>
                      <a:pt x="837" y="2768"/>
                      <a:pt x="988" y="2842"/>
                      <a:pt x="1151" y="2842"/>
                    </a:cubicBezTo>
                    <a:cubicBezTo>
                      <a:pt x="1203" y="2842"/>
                      <a:pt x="1256" y="2834"/>
                      <a:pt x="1308" y="2819"/>
                    </a:cubicBezTo>
                    <a:lnTo>
                      <a:pt x="2402" y="2272"/>
                    </a:lnTo>
                    <a:cubicBezTo>
                      <a:pt x="2615" y="2151"/>
                      <a:pt x="2676" y="1938"/>
                      <a:pt x="2615" y="1755"/>
                    </a:cubicBezTo>
                    <a:lnTo>
                      <a:pt x="1886" y="236"/>
                    </a:lnTo>
                    <a:cubicBezTo>
                      <a:pt x="1793" y="75"/>
                      <a:pt x="1649" y="1"/>
                      <a:pt x="15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21"/>
              <p:cNvSpPr/>
              <p:nvPr/>
            </p:nvSpPr>
            <p:spPr>
              <a:xfrm>
                <a:off x="2969795" y="3599800"/>
                <a:ext cx="69930" cy="73444"/>
              </a:xfrm>
              <a:custGeom>
                <a:rect b="b" l="l" r="r" t="t"/>
                <a:pathLst>
                  <a:path extrusionOk="0" h="2842" w="2706">
                    <a:moveTo>
                      <a:pt x="1509" y="1"/>
                    </a:moveTo>
                    <a:cubicBezTo>
                      <a:pt x="1460" y="1"/>
                      <a:pt x="1413" y="8"/>
                      <a:pt x="1368" y="23"/>
                    </a:cubicBezTo>
                    <a:lnTo>
                      <a:pt x="274" y="570"/>
                    </a:lnTo>
                    <a:cubicBezTo>
                      <a:pt x="92" y="692"/>
                      <a:pt x="0" y="905"/>
                      <a:pt x="92" y="1087"/>
                    </a:cubicBezTo>
                    <a:lnTo>
                      <a:pt x="791" y="2607"/>
                    </a:lnTo>
                    <a:cubicBezTo>
                      <a:pt x="860" y="2768"/>
                      <a:pt x="999" y="2842"/>
                      <a:pt x="1168" y="2842"/>
                    </a:cubicBezTo>
                    <a:cubicBezTo>
                      <a:pt x="1222" y="2842"/>
                      <a:pt x="1279" y="2834"/>
                      <a:pt x="1338" y="2820"/>
                    </a:cubicBezTo>
                    <a:lnTo>
                      <a:pt x="2432" y="2272"/>
                    </a:lnTo>
                    <a:cubicBezTo>
                      <a:pt x="2615" y="2151"/>
                      <a:pt x="2706" y="1938"/>
                      <a:pt x="2615" y="1756"/>
                    </a:cubicBezTo>
                    <a:lnTo>
                      <a:pt x="1885" y="236"/>
                    </a:lnTo>
                    <a:cubicBezTo>
                      <a:pt x="1816" y="75"/>
                      <a:pt x="1660" y="1"/>
                      <a:pt x="15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3188167" y="4049569"/>
                <a:ext cx="69155" cy="73341"/>
              </a:xfrm>
              <a:custGeom>
                <a:rect b="b" l="l" r="r" t="t"/>
                <a:pathLst>
                  <a:path extrusionOk="0" h="2838" w="2676">
                    <a:moveTo>
                      <a:pt x="1519" y="0"/>
                    </a:moveTo>
                    <a:cubicBezTo>
                      <a:pt x="1468" y="0"/>
                      <a:pt x="1417" y="11"/>
                      <a:pt x="1368" y="36"/>
                    </a:cubicBezTo>
                    <a:lnTo>
                      <a:pt x="244" y="553"/>
                    </a:lnTo>
                    <a:cubicBezTo>
                      <a:pt x="61" y="674"/>
                      <a:pt x="0" y="917"/>
                      <a:pt x="61" y="1100"/>
                    </a:cubicBezTo>
                    <a:lnTo>
                      <a:pt x="791" y="2619"/>
                    </a:lnTo>
                    <a:cubicBezTo>
                      <a:pt x="858" y="2753"/>
                      <a:pt x="1006" y="2838"/>
                      <a:pt x="1152" y="2838"/>
                    </a:cubicBezTo>
                    <a:cubicBezTo>
                      <a:pt x="1205" y="2838"/>
                      <a:pt x="1259" y="2826"/>
                      <a:pt x="1308" y="2802"/>
                    </a:cubicBezTo>
                    <a:lnTo>
                      <a:pt x="2402" y="2285"/>
                    </a:lnTo>
                    <a:cubicBezTo>
                      <a:pt x="2615" y="2164"/>
                      <a:pt x="2675" y="1920"/>
                      <a:pt x="2615" y="1738"/>
                    </a:cubicBezTo>
                    <a:lnTo>
                      <a:pt x="1885" y="218"/>
                    </a:lnTo>
                    <a:cubicBezTo>
                      <a:pt x="1796" y="85"/>
                      <a:pt x="1658" y="0"/>
                      <a:pt x="15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21"/>
              <p:cNvSpPr/>
              <p:nvPr/>
            </p:nvSpPr>
            <p:spPr>
              <a:xfrm>
                <a:off x="2875546" y="3645025"/>
                <a:ext cx="69930" cy="73005"/>
              </a:xfrm>
              <a:custGeom>
                <a:rect b="b" l="l" r="r" t="t"/>
                <a:pathLst>
                  <a:path extrusionOk="0" h="2825" w="2706">
                    <a:moveTo>
                      <a:pt x="1524" y="0"/>
                    </a:moveTo>
                    <a:cubicBezTo>
                      <a:pt x="1470" y="0"/>
                      <a:pt x="1417" y="12"/>
                      <a:pt x="1368" y="36"/>
                    </a:cubicBezTo>
                    <a:lnTo>
                      <a:pt x="274" y="553"/>
                    </a:lnTo>
                    <a:cubicBezTo>
                      <a:pt x="91" y="674"/>
                      <a:pt x="0" y="918"/>
                      <a:pt x="91" y="1100"/>
                    </a:cubicBezTo>
                    <a:lnTo>
                      <a:pt x="790" y="2620"/>
                    </a:lnTo>
                    <a:cubicBezTo>
                      <a:pt x="881" y="2757"/>
                      <a:pt x="1041" y="2825"/>
                      <a:pt x="1192" y="2825"/>
                    </a:cubicBezTo>
                    <a:cubicBezTo>
                      <a:pt x="1242" y="2825"/>
                      <a:pt x="1292" y="2817"/>
                      <a:pt x="1337" y="2802"/>
                    </a:cubicBezTo>
                    <a:lnTo>
                      <a:pt x="2432" y="2285"/>
                    </a:lnTo>
                    <a:cubicBezTo>
                      <a:pt x="2614" y="2164"/>
                      <a:pt x="2705" y="1921"/>
                      <a:pt x="2614" y="1738"/>
                    </a:cubicBezTo>
                    <a:lnTo>
                      <a:pt x="1915" y="219"/>
                    </a:lnTo>
                    <a:cubicBezTo>
                      <a:pt x="1826" y="85"/>
                      <a:pt x="1672" y="0"/>
                      <a:pt x="15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21"/>
              <p:cNvSpPr/>
              <p:nvPr/>
            </p:nvSpPr>
            <p:spPr>
              <a:xfrm>
                <a:off x="3094693" y="4095905"/>
                <a:ext cx="69155" cy="73005"/>
              </a:xfrm>
              <a:custGeom>
                <a:rect b="b" l="l" r="r" t="t"/>
                <a:pathLst>
                  <a:path extrusionOk="0" h="2825" w="2676">
                    <a:moveTo>
                      <a:pt x="1524" y="0"/>
                    </a:moveTo>
                    <a:cubicBezTo>
                      <a:pt x="1470" y="0"/>
                      <a:pt x="1417" y="12"/>
                      <a:pt x="1368" y="36"/>
                    </a:cubicBezTo>
                    <a:lnTo>
                      <a:pt x="274" y="553"/>
                    </a:lnTo>
                    <a:cubicBezTo>
                      <a:pt x="61" y="674"/>
                      <a:pt x="0" y="887"/>
                      <a:pt x="61" y="1100"/>
                    </a:cubicBezTo>
                    <a:lnTo>
                      <a:pt x="791" y="2620"/>
                    </a:lnTo>
                    <a:cubicBezTo>
                      <a:pt x="859" y="2757"/>
                      <a:pt x="996" y="2825"/>
                      <a:pt x="1163" y="2825"/>
                    </a:cubicBezTo>
                    <a:cubicBezTo>
                      <a:pt x="1218" y="2825"/>
                      <a:pt x="1277" y="2817"/>
                      <a:pt x="1338" y="2802"/>
                    </a:cubicBezTo>
                    <a:lnTo>
                      <a:pt x="2432" y="2255"/>
                    </a:lnTo>
                    <a:cubicBezTo>
                      <a:pt x="2614" y="2164"/>
                      <a:pt x="2675" y="1921"/>
                      <a:pt x="2614" y="1738"/>
                    </a:cubicBezTo>
                    <a:lnTo>
                      <a:pt x="1885" y="219"/>
                    </a:lnTo>
                    <a:cubicBezTo>
                      <a:pt x="1818" y="85"/>
                      <a:pt x="1670" y="0"/>
                      <a:pt x="15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21"/>
              <p:cNvSpPr/>
              <p:nvPr/>
            </p:nvSpPr>
            <p:spPr>
              <a:xfrm>
                <a:off x="2782047" y="3690147"/>
                <a:ext cx="69956" cy="73780"/>
              </a:xfrm>
              <a:custGeom>
                <a:rect b="b" l="l" r="r" t="t"/>
                <a:pathLst>
                  <a:path extrusionOk="0" h="2855" w="2707">
                    <a:moveTo>
                      <a:pt x="1522" y="0"/>
                    </a:moveTo>
                    <a:cubicBezTo>
                      <a:pt x="1472" y="0"/>
                      <a:pt x="1420" y="8"/>
                      <a:pt x="1369" y="23"/>
                    </a:cubicBezTo>
                    <a:lnTo>
                      <a:pt x="274" y="570"/>
                    </a:lnTo>
                    <a:cubicBezTo>
                      <a:pt x="92" y="691"/>
                      <a:pt x="1" y="904"/>
                      <a:pt x="92" y="1087"/>
                    </a:cubicBezTo>
                    <a:lnTo>
                      <a:pt x="822" y="2606"/>
                    </a:lnTo>
                    <a:cubicBezTo>
                      <a:pt x="867" y="2763"/>
                      <a:pt x="1011" y="2854"/>
                      <a:pt x="1169" y="2854"/>
                    </a:cubicBezTo>
                    <a:cubicBezTo>
                      <a:pt x="1225" y="2854"/>
                      <a:pt x="1283" y="2843"/>
                      <a:pt x="1338" y="2819"/>
                    </a:cubicBezTo>
                    <a:lnTo>
                      <a:pt x="2433" y="2272"/>
                    </a:lnTo>
                    <a:cubicBezTo>
                      <a:pt x="2615" y="2150"/>
                      <a:pt x="2706" y="1938"/>
                      <a:pt x="2615" y="1755"/>
                    </a:cubicBezTo>
                    <a:lnTo>
                      <a:pt x="1916" y="235"/>
                    </a:lnTo>
                    <a:cubicBezTo>
                      <a:pt x="1824" y="74"/>
                      <a:pt x="1679" y="0"/>
                      <a:pt x="15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21"/>
              <p:cNvSpPr/>
              <p:nvPr/>
            </p:nvSpPr>
            <p:spPr>
              <a:xfrm>
                <a:off x="3000419" y="4141001"/>
                <a:ext cx="69155" cy="73031"/>
              </a:xfrm>
              <a:custGeom>
                <a:rect b="b" l="l" r="r" t="t"/>
                <a:pathLst>
                  <a:path extrusionOk="0" h="2826" w="2676">
                    <a:moveTo>
                      <a:pt x="1514" y="1"/>
                    </a:moveTo>
                    <a:cubicBezTo>
                      <a:pt x="1464" y="1"/>
                      <a:pt x="1414" y="9"/>
                      <a:pt x="1369" y="24"/>
                    </a:cubicBezTo>
                    <a:lnTo>
                      <a:pt x="274" y="571"/>
                    </a:lnTo>
                    <a:cubicBezTo>
                      <a:pt x="62" y="662"/>
                      <a:pt x="1" y="905"/>
                      <a:pt x="62" y="1088"/>
                    </a:cubicBezTo>
                    <a:lnTo>
                      <a:pt x="791" y="2607"/>
                    </a:lnTo>
                    <a:cubicBezTo>
                      <a:pt x="880" y="2741"/>
                      <a:pt x="1018" y="2826"/>
                      <a:pt x="1157" y="2826"/>
                    </a:cubicBezTo>
                    <a:cubicBezTo>
                      <a:pt x="1208" y="2826"/>
                      <a:pt x="1259" y="2814"/>
                      <a:pt x="1308" y="2790"/>
                    </a:cubicBezTo>
                    <a:lnTo>
                      <a:pt x="2433" y="2273"/>
                    </a:lnTo>
                    <a:cubicBezTo>
                      <a:pt x="2615" y="2151"/>
                      <a:pt x="2676" y="1939"/>
                      <a:pt x="2615" y="1726"/>
                    </a:cubicBezTo>
                    <a:lnTo>
                      <a:pt x="1885" y="206"/>
                    </a:lnTo>
                    <a:cubicBezTo>
                      <a:pt x="1817" y="69"/>
                      <a:pt x="1663" y="1"/>
                      <a:pt x="15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21"/>
              <p:cNvSpPr/>
              <p:nvPr/>
            </p:nvSpPr>
            <p:spPr>
              <a:xfrm>
                <a:off x="2687798" y="3736483"/>
                <a:ext cx="69930" cy="73005"/>
              </a:xfrm>
              <a:custGeom>
                <a:rect b="b" l="l" r="r" t="t"/>
                <a:pathLst>
                  <a:path extrusionOk="0" h="2825" w="2706">
                    <a:moveTo>
                      <a:pt x="1526" y="0"/>
                    </a:moveTo>
                    <a:cubicBezTo>
                      <a:pt x="1475" y="0"/>
                      <a:pt x="1421" y="8"/>
                      <a:pt x="1368" y="23"/>
                    </a:cubicBezTo>
                    <a:lnTo>
                      <a:pt x="274" y="570"/>
                    </a:lnTo>
                    <a:cubicBezTo>
                      <a:pt x="92" y="661"/>
                      <a:pt x="0" y="904"/>
                      <a:pt x="92" y="1087"/>
                    </a:cubicBezTo>
                    <a:lnTo>
                      <a:pt x="821" y="2607"/>
                    </a:lnTo>
                    <a:cubicBezTo>
                      <a:pt x="888" y="2740"/>
                      <a:pt x="1036" y="2825"/>
                      <a:pt x="1182" y="2825"/>
                    </a:cubicBezTo>
                    <a:cubicBezTo>
                      <a:pt x="1236" y="2825"/>
                      <a:pt x="1289" y="2813"/>
                      <a:pt x="1338" y="2789"/>
                    </a:cubicBezTo>
                    <a:lnTo>
                      <a:pt x="2432" y="2272"/>
                    </a:lnTo>
                    <a:cubicBezTo>
                      <a:pt x="2614" y="2151"/>
                      <a:pt x="2706" y="1938"/>
                      <a:pt x="2614" y="1725"/>
                    </a:cubicBezTo>
                    <a:lnTo>
                      <a:pt x="1915" y="205"/>
                    </a:lnTo>
                    <a:cubicBezTo>
                      <a:pt x="1824" y="69"/>
                      <a:pt x="1682" y="0"/>
                      <a:pt x="15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2906945" y="4186226"/>
                <a:ext cx="69956" cy="73703"/>
              </a:xfrm>
              <a:custGeom>
                <a:rect b="b" l="l" r="r" t="t"/>
                <a:pathLst>
                  <a:path extrusionOk="0" h="2852" w="2707">
                    <a:moveTo>
                      <a:pt x="1524" y="1"/>
                    </a:moveTo>
                    <a:cubicBezTo>
                      <a:pt x="1471" y="1"/>
                      <a:pt x="1418" y="12"/>
                      <a:pt x="1369" y="37"/>
                    </a:cubicBezTo>
                    <a:lnTo>
                      <a:pt x="274" y="553"/>
                    </a:lnTo>
                    <a:cubicBezTo>
                      <a:pt x="92" y="675"/>
                      <a:pt x="1" y="888"/>
                      <a:pt x="92" y="1101"/>
                    </a:cubicBezTo>
                    <a:lnTo>
                      <a:pt x="791" y="2620"/>
                    </a:lnTo>
                    <a:cubicBezTo>
                      <a:pt x="857" y="2752"/>
                      <a:pt x="986" y="2852"/>
                      <a:pt x="1144" y="2852"/>
                    </a:cubicBezTo>
                    <a:cubicBezTo>
                      <a:pt x="1205" y="2852"/>
                      <a:pt x="1270" y="2837"/>
                      <a:pt x="1338" y="2803"/>
                    </a:cubicBezTo>
                    <a:lnTo>
                      <a:pt x="2432" y="2256"/>
                    </a:lnTo>
                    <a:cubicBezTo>
                      <a:pt x="2615" y="2164"/>
                      <a:pt x="2706" y="1921"/>
                      <a:pt x="2615" y="1739"/>
                    </a:cubicBezTo>
                    <a:lnTo>
                      <a:pt x="1885" y="219"/>
                    </a:lnTo>
                    <a:cubicBezTo>
                      <a:pt x="1819" y="86"/>
                      <a:pt x="1670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21"/>
              <p:cNvSpPr/>
              <p:nvPr/>
            </p:nvSpPr>
            <p:spPr>
              <a:xfrm>
                <a:off x="2595099" y="3781708"/>
                <a:ext cx="69155" cy="73005"/>
              </a:xfrm>
              <a:custGeom>
                <a:rect b="b" l="l" r="r" t="t"/>
                <a:pathLst>
                  <a:path extrusionOk="0" h="2825" w="2676">
                    <a:moveTo>
                      <a:pt x="1519" y="0"/>
                    </a:moveTo>
                    <a:cubicBezTo>
                      <a:pt x="1468" y="0"/>
                      <a:pt x="1417" y="12"/>
                      <a:pt x="1369" y="36"/>
                    </a:cubicBezTo>
                    <a:lnTo>
                      <a:pt x="244" y="553"/>
                    </a:lnTo>
                    <a:cubicBezTo>
                      <a:pt x="62" y="674"/>
                      <a:pt x="1" y="887"/>
                      <a:pt x="62" y="1100"/>
                    </a:cubicBezTo>
                    <a:lnTo>
                      <a:pt x="791" y="2620"/>
                    </a:lnTo>
                    <a:cubicBezTo>
                      <a:pt x="837" y="2756"/>
                      <a:pt x="985" y="2825"/>
                      <a:pt x="1146" y="2825"/>
                    </a:cubicBezTo>
                    <a:cubicBezTo>
                      <a:pt x="1199" y="2825"/>
                      <a:pt x="1255" y="2817"/>
                      <a:pt x="1308" y="2802"/>
                    </a:cubicBezTo>
                    <a:lnTo>
                      <a:pt x="2432" y="2255"/>
                    </a:lnTo>
                    <a:cubicBezTo>
                      <a:pt x="2615" y="2164"/>
                      <a:pt x="2676" y="1920"/>
                      <a:pt x="2615" y="1738"/>
                    </a:cubicBezTo>
                    <a:lnTo>
                      <a:pt x="1885" y="218"/>
                    </a:lnTo>
                    <a:cubicBezTo>
                      <a:pt x="1796" y="85"/>
                      <a:pt x="1658" y="0"/>
                      <a:pt x="15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21"/>
              <p:cNvSpPr/>
              <p:nvPr/>
            </p:nvSpPr>
            <p:spPr>
              <a:xfrm>
                <a:off x="2812696" y="4232149"/>
                <a:ext cx="69930" cy="73444"/>
              </a:xfrm>
              <a:custGeom>
                <a:rect b="b" l="l" r="r" t="t"/>
                <a:pathLst>
                  <a:path extrusionOk="0" h="2842" w="2706">
                    <a:moveTo>
                      <a:pt x="1509" y="0"/>
                    </a:moveTo>
                    <a:cubicBezTo>
                      <a:pt x="1460" y="0"/>
                      <a:pt x="1412" y="8"/>
                      <a:pt x="1368" y="23"/>
                    </a:cubicBezTo>
                    <a:lnTo>
                      <a:pt x="274" y="570"/>
                    </a:lnTo>
                    <a:cubicBezTo>
                      <a:pt x="92" y="691"/>
                      <a:pt x="0" y="904"/>
                      <a:pt x="92" y="1086"/>
                    </a:cubicBezTo>
                    <a:lnTo>
                      <a:pt x="791" y="2606"/>
                    </a:lnTo>
                    <a:cubicBezTo>
                      <a:pt x="883" y="2767"/>
                      <a:pt x="1045" y="2841"/>
                      <a:pt x="1197" y="2841"/>
                    </a:cubicBezTo>
                    <a:cubicBezTo>
                      <a:pt x="1246" y="2841"/>
                      <a:pt x="1294" y="2834"/>
                      <a:pt x="1338" y="2819"/>
                    </a:cubicBezTo>
                    <a:lnTo>
                      <a:pt x="2432" y="2272"/>
                    </a:lnTo>
                    <a:cubicBezTo>
                      <a:pt x="2614" y="2150"/>
                      <a:pt x="2706" y="1938"/>
                      <a:pt x="2614" y="1755"/>
                    </a:cubicBezTo>
                    <a:lnTo>
                      <a:pt x="1885" y="235"/>
                    </a:lnTo>
                    <a:cubicBezTo>
                      <a:pt x="1816" y="74"/>
                      <a:pt x="1660" y="0"/>
                      <a:pt x="15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21"/>
              <p:cNvSpPr/>
              <p:nvPr/>
            </p:nvSpPr>
            <p:spPr>
              <a:xfrm>
                <a:off x="3452875" y="3324083"/>
                <a:ext cx="511397" cy="495272"/>
              </a:xfrm>
              <a:custGeom>
                <a:rect b="b" l="l" r="r" t="t"/>
                <a:pathLst>
                  <a:path extrusionOk="0" h="19165" w="19789">
                    <a:moveTo>
                      <a:pt x="13607" y="1"/>
                    </a:moveTo>
                    <a:cubicBezTo>
                      <a:pt x="13559" y="1"/>
                      <a:pt x="13512" y="8"/>
                      <a:pt x="13466" y="23"/>
                    </a:cubicBezTo>
                    <a:lnTo>
                      <a:pt x="8481" y="2455"/>
                    </a:lnTo>
                    <a:lnTo>
                      <a:pt x="305" y="6406"/>
                    </a:lnTo>
                    <a:cubicBezTo>
                      <a:pt x="122" y="6528"/>
                      <a:pt x="1" y="6741"/>
                      <a:pt x="122" y="6923"/>
                    </a:cubicBezTo>
                    <a:lnTo>
                      <a:pt x="4226" y="15434"/>
                    </a:lnTo>
                    <a:lnTo>
                      <a:pt x="5898" y="18929"/>
                    </a:lnTo>
                    <a:cubicBezTo>
                      <a:pt x="5967" y="19091"/>
                      <a:pt x="6123" y="19165"/>
                      <a:pt x="6274" y="19165"/>
                    </a:cubicBezTo>
                    <a:cubicBezTo>
                      <a:pt x="6322" y="19165"/>
                      <a:pt x="6370" y="19157"/>
                      <a:pt x="6414" y="19142"/>
                    </a:cubicBezTo>
                    <a:lnTo>
                      <a:pt x="9454" y="17653"/>
                    </a:lnTo>
                    <a:lnTo>
                      <a:pt x="19545" y="12759"/>
                    </a:lnTo>
                    <a:cubicBezTo>
                      <a:pt x="19728" y="12668"/>
                      <a:pt x="19788" y="12455"/>
                      <a:pt x="19788" y="12182"/>
                    </a:cubicBezTo>
                    <a:lnTo>
                      <a:pt x="14712" y="1695"/>
                    </a:lnTo>
                    <a:lnTo>
                      <a:pt x="13983" y="206"/>
                    </a:lnTo>
                    <a:cubicBezTo>
                      <a:pt x="13892" y="69"/>
                      <a:pt x="13749" y="1"/>
                      <a:pt x="136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21"/>
              <p:cNvSpPr/>
              <p:nvPr/>
            </p:nvSpPr>
            <p:spPr>
              <a:xfrm>
                <a:off x="3044429" y="3523280"/>
                <a:ext cx="512948" cy="494367"/>
              </a:xfrm>
              <a:custGeom>
                <a:rect b="b" l="l" r="r" t="t"/>
                <a:pathLst>
                  <a:path extrusionOk="0" h="19130" w="19849">
                    <a:moveTo>
                      <a:pt x="13530" y="0"/>
                    </a:moveTo>
                    <a:cubicBezTo>
                      <a:pt x="13476" y="0"/>
                      <a:pt x="13423" y="11"/>
                      <a:pt x="13374" y="36"/>
                    </a:cubicBezTo>
                    <a:lnTo>
                      <a:pt x="10791" y="1282"/>
                    </a:lnTo>
                    <a:lnTo>
                      <a:pt x="3739" y="4747"/>
                    </a:lnTo>
                    <a:lnTo>
                      <a:pt x="1489" y="5841"/>
                    </a:lnTo>
                    <a:lnTo>
                      <a:pt x="274" y="6419"/>
                    </a:lnTo>
                    <a:cubicBezTo>
                      <a:pt x="91" y="6510"/>
                      <a:pt x="0" y="6753"/>
                      <a:pt x="91" y="6936"/>
                    </a:cubicBezTo>
                    <a:lnTo>
                      <a:pt x="699" y="8212"/>
                    </a:lnTo>
                    <a:lnTo>
                      <a:pt x="1824" y="10553"/>
                    </a:lnTo>
                    <a:lnTo>
                      <a:pt x="5411" y="17939"/>
                    </a:lnTo>
                    <a:lnTo>
                      <a:pt x="5897" y="18911"/>
                    </a:lnTo>
                    <a:cubicBezTo>
                      <a:pt x="5986" y="19045"/>
                      <a:pt x="6124" y="19130"/>
                      <a:pt x="6263" y="19130"/>
                    </a:cubicBezTo>
                    <a:cubicBezTo>
                      <a:pt x="6314" y="19130"/>
                      <a:pt x="6365" y="19118"/>
                      <a:pt x="6414" y="19094"/>
                    </a:cubicBezTo>
                    <a:lnTo>
                      <a:pt x="18177" y="13410"/>
                    </a:lnTo>
                    <a:lnTo>
                      <a:pt x="19575" y="12711"/>
                    </a:lnTo>
                    <a:cubicBezTo>
                      <a:pt x="19757" y="12620"/>
                      <a:pt x="19848" y="12376"/>
                      <a:pt x="19727" y="12194"/>
                    </a:cubicBezTo>
                    <a:lnTo>
                      <a:pt x="18997" y="10705"/>
                    </a:lnTo>
                    <a:lnTo>
                      <a:pt x="13921" y="218"/>
                    </a:lnTo>
                    <a:cubicBezTo>
                      <a:pt x="13832" y="85"/>
                      <a:pt x="13678" y="0"/>
                      <a:pt x="135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21"/>
              <p:cNvSpPr/>
              <p:nvPr/>
            </p:nvSpPr>
            <p:spPr>
              <a:xfrm>
                <a:off x="2636732" y="3720771"/>
                <a:ext cx="512974" cy="494470"/>
              </a:xfrm>
              <a:custGeom>
                <a:rect b="b" l="l" r="r" t="t"/>
                <a:pathLst>
                  <a:path extrusionOk="0" h="19134" w="19850">
                    <a:moveTo>
                      <a:pt x="13576" y="0"/>
                    </a:moveTo>
                    <a:cubicBezTo>
                      <a:pt x="13529" y="0"/>
                      <a:pt x="13481" y="8"/>
                      <a:pt x="13436" y="23"/>
                    </a:cubicBezTo>
                    <a:lnTo>
                      <a:pt x="5837" y="3701"/>
                    </a:lnTo>
                    <a:lnTo>
                      <a:pt x="274" y="6406"/>
                    </a:lnTo>
                    <a:cubicBezTo>
                      <a:pt x="92" y="6528"/>
                      <a:pt x="1" y="6741"/>
                      <a:pt x="92" y="6953"/>
                    </a:cubicBezTo>
                    <a:lnTo>
                      <a:pt x="2888" y="12728"/>
                    </a:lnTo>
                    <a:lnTo>
                      <a:pt x="5897" y="18899"/>
                    </a:lnTo>
                    <a:cubicBezTo>
                      <a:pt x="5990" y="19060"/>
                      <a:pt x="6134" y="19134"/>
                      <a:pt x="6278" y="19134"/>
                    </a:cubicBezTo>
                    <a:cubicBezTo>
                      <a:pt x="6324" y="19134"/>
                      <a:pt x="6370" y="19126"/>
                      <a:pt x="6414" y="19112"/>
                    </a:cubicBezTo>
                    <a:lnTo>
                      <a:pt x="11217" y="16771"/>
                    </a:lnTo>
                    <a:lnTo>
                      <a:pt x="13466" y="15677"/>
                    </a:lnTo>
                    <a:lnTo>
                      <a:pt x="19576" y="12728"/>
                    </a:lnTo>
                    <a:cubicBezTo>
                      <a:pt x="19758" y="12637"/>
                      <a:pt x="19849" y="12364"/>
                      <a:pt x="19758" y="12181"/>
                    </a:cubicBezTo>
                    <a:lnTo>
                      <a:pt x="16688" y="5829"/>
                    </a:lnTo>
                    <a:lnTo>
                      <a:pt x="15533" y="3488"/>
                    </a:lnTo>
                    <a:lnTo>
                      <a:pt x="13952" y="205"/>
                    </a:lnTo>
                    <a:cubicBezTo>
                      <a:pt x="13861" y="69"/>
                      <a:pt x="13719" y="0"/>
                      <a:pt x="135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21"/>
              <p:cNvSpPr/>
              <p:nvPr/>
            </p:nvSpPr>
            <p:spPr>
              <a:xfrm>
                <a:off x="2712943" y="3720564"/>
                <a:ext cx="326003" cy="495685"/>
              </a:xfrm>
              <a:custGeom>
                <a:rect b="b" l="l" r="r" t="t"/>
                <a:pathLst>
                  <a:path extrusionOk="0" h="19181" w="12615">
                    <a:moveTo>
                      <a:pt x="12614" y="3527"/>
                    </a:moveTo>
                    <a:lnTo>
                      <a:pt x="8298" y="16779"/>
                    </a:lnTo>
                    <a:lnTo>
                      <a:pt x="3526" y="19120"/>
                    </a:lnTo>
                    <a:cubicBezTo>
                      <a:pt x="3313" y="19180"/>
                      <a:pt x="3100" y="19120"/>
                      <a:pt x="2979" y="18907"/>
                    </a:cubicBezTo>
                    <a:lnTo>
                      <a:pt x="0" y="12736"/>
                    </a:lnTo>
                    <a:lnTo>
                      <a:pt x="2918" y="3770"/>
                    </a:lnTo>
                    <a:lnTo>
                      <a:pt x="10517" y="62"/>
                    </a:lnTo>
                    <a:cubicBezTo>
                      <a:pt x="10699" y="1"/>
                      <a:pt x="10943" y="62"/>
                      <a:pt x="11034" y="274"/>
                    </a:cubicBezTo>
                    <a:close/>
                  </a:path>
                </a:pathLst>
              </a:custGeom>
              <a:solidFill>
                <a:srgbClr val="FFFFFF">
                  <a:alpha val="303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21"/>
              <p:cNvSpPr/>
              <p:nvPr/>
            </p:nvSpPr>
            <p:spPr>
              <a:xfrm>
                <a:off x="3045204" y="3673427"/>
                <a:ext cx="37730" cy="60523"/>
              </a:xfrm>
              <a:custGeom>
                <a:rect b="b" l="l" r="r" t="t"/>
                <a:pathLst>
                  <a:path extrusionOk="0" h="2342" w="1460">
                    <a:moveTo>
                      <a:pt x="1459" y="1"/>
                    </a:moveTo>
                    <a:lnTo>
                      <a:pt x="700" y="2341"/>
                    </a:lnTo>
                    <a:lnTo>
                      <a:pt x="92" y="1095"/>
                    </a:lnTo>
                    <a:cubicBezTo>
                      <a:pt x="0" y="913"/>
                      <a:pt x="92" y="670"/>
                      <a:pt x="274" y="578"/>
                    </a:cubicBezTo>
                    <a:close/>
                  </a:path>
                </a:pathLst>
              </a:custGeom>
              <a:solidFill>
                <a:srgbClr val="FFFFFF">
                  <a:alpha val="303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21"/>
              <p:cNvSpPr/>
              <p:nvPr/>
            </p:nvSpPr>
            <p:spPr>
              <a:xfrm>
                <a:off x="2984732" y="3871383"/>
                <a:ext cx="164979" cy="254523"/>
              </a:xfrm>
              <a:custGeom>
                <a:rect b="b" l="l" r="r" t="t"/>
                <a:pathLst>
                  <a:path extrusionOk="0" h="9849" w="6384">
                    <a:moveTo>
                      <a:pt x="6292" y="6353"/>
                    </a:moveTo>
                    <a:cubicBezTo>
                      <a:pt x="6383" y="6536"/>
                      <a:pt x="6292" y="6779"/>
                      <a:pt x="6110" y="6900"/>
                    </a:cubicBezTo>
                    <a:lnTo>
                      <a:pt x="0" y="9849"/>
                    </a:lnTo>
                    <a:lnTo>
                      <a:pt x="3192" y="1"/>
                    </a:lnTo>
                    <a:close/>
                  </a:path>
                </a:pathLst>
              </a:custGeom>
              <a:solidFill>
                <a:srgbClr val="FFFFFF">
                  <a:alpha val="303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21"/>
              <p:cNvSpPr/>
              <p:nvPr/>
            </p:nvSpPr>
            <p:spPr>
              <a:xfrm>
                <a:off x="3092342" y="3556410"/>
                <a:ext cx="231730" cy="428908"/>
              </a:xfrm>
              <a:custGeom>
                <a:rect b="b" l="l" r="r" t="t"/>
                <a:pathLst>
                  <a:path extrusionOk="0" h="16597" w="8967">
                    <a:moveTo>
                      <a:pt x="8967" y="0"/>
                    </a:moveTo>
                    <a:lnTo>
                      <a:pt x="3587" y="16596"/>
                    </a:lnTo>
                    <a:lnTo>
                      <a:pt x="0" y="9271"/>
                    </a:lnTo>
                    <a:lnTo>
                      <a:pt x="1915" y="3465"/>
                    </a:lnTo>
                    <a:close/>
                  </a:path>
                </a:pathLst>
              </a:custGeom>
              <a:solidFill>
                <a:srgbClr val="FFFFFF">
                  <a:alpha val="303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21"/>
              <p:cNvSpPr/>
              <p:nvPr/>
            </p:nvSpPr>
            <p:spPr>
              <a:xfrm>
                <a:off x="3562061" y="3323876"/>
                <a:ext cx="268684" cy="497261"/>
              </a:xfrm>
              <a:custGeom>
                <a:rect b="b" l="l" r="r" t="t"/>
                <a:pathLst>
                  <a:path extrusionOk="0" h="19242" w="10397">
                    <a:moveTo>
                      <a:pt x="10396" y="1794"/>
                    </a:moveTo>
                    <a:lnTo>
                      <a:pt x="5229" y="17691"/>
                    </a:lnTo>
                    <a:lnTo>
                      <a:pt x="2189" y="19181"/>
                    </a:lnTo>
                    <a:cubicBezTo>
                      <a:pt x="2007" y="19241"/>
                      <a:pt x="1764" y="19181"/>
                      <a:pt x="1673" y="18998"/>
                    </a:cubicBezTo>
                    <a:lnTo>
                      <a:pt x="1" y="15503"/>
                    </a:lnTo>
                    <a:lnTo>
                      <a:pt x="4226" y="2493"/>
                    </a:lnTo>
                    <a:lnTo>
                      <a:pt x="9180" y="62"/>
                    </a:lnTo>
                    <a:cubicBezTo>
                      <a:pt x="9393" y="1"/>
                      <a:pt x="9606" y="62"/>
                      <a:pt x="9727" y="275"/>
                    </a:cubicBezTo>
                    <a:close/>
                  </a:path>
                </a:pathLst>
              </a:custGeom>
              <a:solidFill>
                <a:srgbClr val="FFFFFF">
                  <a:alpha val="303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21"/>
              <p:cNvSpPr/>
              <p:nvPr/>
            </p:nvSpPr>
            <p:spPr>
              <a:xfrm>
                <a:off x="3546349" y="2494476"/>
                <a:ext cx="1487779" cy="958369"/>
              </a:xfrm>
              <a:custGeom>
                <a:rect b="b" l="l" r="r" t="t"/>
                <a:pathLst>
                  <a:path extrusionOk="0" h="37085" w="57571">
                    <a:moveTo>
                      <a:pt x="51104" y="0"/>
                    </a:moveTo>
                    <a:cubicBezTo>
                      <a:pt x="51062" y="0"/>
                      <a:pt x="51018" y="9"/>
                      <a:pt x="50975" y="28"/>
                    </a:cubicBezTo>
                    <a:lnTo>
                      <a:pt x="31491" y="5104"/>
                    </a:lnTo>
                    <a:lnTo>
                      <a:pt x="11095" y="10423"/>
                    </a:lnTo>
                    <a:lnTo>
                      <a:pt x="305" y="13250"/>
                    </a:lnTo>
                    <a:cubicBezTo>
                      <a:pt x="123" y="13280"/>
                      <a:pt x="1" y="13523"/>
                      <a:pt x="31" y="13706"/>
                    </a:cubicBezTo>
                    <a:lnTo>
                      <a:pt x="6080" y="36806"/>
                    </a:lnTo>
                    <a:cubicBezTo>
                      <a:pt x="6107" y="36970"/>
                      <a:pt x="6306" y="37084"/>
                      <a:pt x="6478" y="37084"/>
                    </a:cubicBezTo>
                    <a:cubicBezTo>
                      <a:pt x="6498" y="37084"/>
                      <a:pt x="6517" y="37083"/>
                      <a:pt x="6536" y="37080"/>
                    </a:cubicBezTo>
                    <a:lnTo>
                      <a:pt x="56446" y="24071"/>
                    </a:lnTo>
                    <a:lnTo>
                      <a:pt x="57206" y="23888"/>
                    </a:lnTo>
                    <a:cubicBezTo>
                      <a:pt x="57418" y="23797"/>
                      <a:pt x="57570" y="23615"/>
                      <a:pt x="57449" y="23402"/>
                    </a:cubicBezTo>
                    <a:lnTo>
                      <a:pt x="53193" y="7019"/>
                    </a:lnTo>
                    <a:lnTo>
                      <a:pt x="51430" y="271"/>
                    </a:lnTo>
                    <a:cubicBezTo>
                      <a:pt x="51406" y="126"/>
                      <a:pt x="51267" y="0"/>
                      <a:pt x="51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21"/>
              <p:cNvSpPr/>
              <p:nvPr/>
            </p:nvSpPr>
            <p:spPr>
              <a:xfrm>
                <a:off x="4803190" y="2538228"/>
                <a:ext cx="62074" cy="69310"/>
              </a:xfrm>
              <a:custGeom>
                <a:rect b="b" l="l" r="r" t="t"/>
                <a:pathLst>
                  <a:path extrusionOk="0" h="2682" w="2402">
                    <a:moveTo>
                      <a:pt x="1559" y="1"/>
                    </a:moveTo>
                    <a:cubicBezTo>
                      <a:pt x="1536" y="1"/>
                      <a:pt x="1512" y="3"/>
                      <a:pt x="1489" y="6"/>
                    </a:cubicBezTo>
                    <a:lnTo>
                      <a:pt x="304" y="310"/>
                    </a:lnTo>
                    <a:cubicBezTo>
                      <a:pt x="91" y="341"/>
                      <a:pt x="0" y="584"/>
                      <a:pt x="30" y="766"/>
                    </a:cubicBezTo>
                    <a:lnTo>
                      <a:pt x="456" y="2408"/>
                    </a:lnTo>
                    <a:cubicBezTo>
                      <a:pt x="479" y="2572"/>
                      <a:pt x="629" y="2681"/>
                      <a:pt x="780" y="2681"/>
                    </a:cubicBezTo>
                    <a:cubicBezTo>
                      <a:pt x="825" y="2681"/>
                      <a:pt x="870" y="2672"/>
                      <a:pt x="912" y="2651"/>
                    </a:cubicBezTo>
                    <a:lnTo>
                      <a:pt x="2097" y="2347"/>
                    </a:lnTo>
                    <a:cubicBezTo>
                      <a:pt x="2280" y="2316"/>
                      <a:pt x="2401" y="2104"/>
                      <a:pt x="2341" y="1891"/>
                    </a:cubicBezTo>
                    <a:lnTo>
                      <a:pt x="1945" y="280"/>
                    </a:lnTo>
                    <a:cubicBezTo>
                      <a:pt x="1892" y="94"/>
                      <a:pt x="1723" y="1"/>
                      <a:pt x="15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21"/>
              <p:cNvSpPr/>
              <p:nvPr/>
            </p:nvSpPr>
            <p:spPr>
              <a:xfrm>
                <a:off x="4701860" y="2564691"/>
                <a:ext cx="62074" cy="69542"/>
              </a:xfrm>
              <a:custGeom>
                <a:rect b="b" l="l" r="r" t="t"/>
                <a:pathLst>
                  <a:path extrusionOk="0" h="2691" w="2402">
                    <a:moveTo>
                      <a:pt x="1591" y="0"/>
                    </a:moveTo>
                    <a:cubicBezTo>
                      <a:pt x="1556" y="0"/>
                      <a:pt x="1522" y="5"/>
                      <a:pt x="1489" y="16"/>
                    </a:cubicBezTo>
                    <a:lnTo>
                      <a:pt x="304" y="320"/>
                    </a:lnTo>
                    <a:cubicBezTo>
                      <a:pt x="122" y="350"/>
                      <a:pt x="0" y="563"/>
                      <a:pt x="30" y="776"/>
                    </a:cubicBezTo>
                    <a:lnTo>
                      <a:pt x="456" y="2387"/>
                    </a:lnTo>
                    <a:cubicBezTo>
                      <a:pt x="480" y="2575"/>
                      <a:pt x="631" y="2691"/>
                      <a:pt x="783" y="2691"/>
                    </a:cubicBezTo>
                    <a:cubicBezTo>
                      <a:pt x="827" y="2691"/>
                      <a:pt x="871" y="2681"/>
                      <a:pt x="912" y="2660"/>
                    </a:cubicBezTo>
                    <a:lnTo>
                      <a:pt x="2097" y="2356"/>
                    </a:lnTo>
                    <a:cubicBezTo>
                      <a:pt x="2280" y="2326"/>
                      <a:pt x="2401" y="2083"/>
                      <a:pt x="2371" y="1900"/>
                    </a:cubicBezTo>
                    <a:lnTo>
                      <a:pt x="1945" y="259"/>
                    </a:lnTo>
                    <a:cubicBezTo>
                      <a:pt x="1920" y="109"/>
                      <a:pt x="1751" y="0"/>
                      <a:pt x="15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21"/>
              <p:cNvSpPr/>
              <p:nvPr/>
            </p:nvSpPr>
            <p:spPr>
              <a:xfrm>
                <a:off x="4828309" y="3049606"/>
                <a:ext cx="62074" cy="69413"/>
              </a:xfrm>
              <a:custGeom>
                <a:rect b="b" l="l" r="r" t="t"/>
                <a:pathLst>
                  <a:path extrusionOk="0" h="2686" w="2402">
                    <a:moveTo>
                      <a:pt x="1561" y="0"/>
                    </a:moveTo>
                    <a:cubicBezTo>
                      <a:pt x="1537" y="0"/>
                      <a:pt x="1513" y="2"/>
                      <a:pt x="1490" y="6"/>
                    </a:cubicBezTo>
                    <a:lnTo>
                      <a:pt x="305" y="310"/>
                    </a:lnTo>
                    <a:cubicBezTo>
                      <a:pt x="122" y="340"/>
                      <a:pt x="1" y="583"/>
                      <a:pt x="62" y="766"/>
                    </a:cubicBezTo>
                    <a:lnTo>
                      <a:pt x="457" y="2407"/>
                    </a:lnTo>
                    <a:cubicBezTo>
                      <a:pt x="511" y="2571"/>
                      <a:pt x="688" y="2685"/>
                      <a:pt x="855" y="2685"/>
                    </a:cubicBezTo>
                    <a:cubicBezTo>
                      <a:pt x="875" y="2685"/>
                      <a:pt x="894" y="2684"/>
                      <a:pt x="913" y="2681"/>
                    </a:cubicBezTo>
                    <a:lnTo>
                      <a:pt x="2098" y="2346"/>
                    </a:lnTo>
                    <a:cubicBezTo>
                      <a:pt x="2280" y="2316"/>
                      <a:pt x="2402" y="2103"/>
                      <a:pt x="2372" y="1921"/>
                    </a:cubicBezTo>
                    <a:lnTo>
                      <a:pt x="1946" y="279"/>
                    </a:lnTo>
                    <a:cubicBezTo>
                      <a:pt x="1919" y="93"/>
                      <a:pt x="1730" y="0"/>
                      <a:pt x="15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21"/>
              <p:cNvSpPr/>
              <p:nvPr/>
            </p:nvSpPr>
            <p:spPr>
              <a:xfrm>
                <a:off x="4600504" y="2590896"/>
                <a:ext cx="62100" cy="69723"/>
              </a:xfrm>
              <a:custGeom>
                <a:rect b="b" l="l" r="r" t="t"/>
                <a:pathLst>
                  <a:path extrusionOk="0" h="2698" w="2403">
                    <a:moveTo>
                      <a:pt x="1548" y="0"/>
                    </a:moveTo>
                    <a:cubicBezTo>
                      <a:pt x="1529" y="0"/>
                      <a:pt x="1509" y="2"/>
                      <a:pt x="1490" y="5"/>
                    </a:cubicBezTo>
                    <a:lnTo>
                      <a:pt x="305" y="309"/>
                    </a:lnTo>
                    <a:cubicBezTo>
                      <a:pt x="123" y="370"/>
                      <a:pt x="1" y="582"/>
                      <a:pt x="62" y="765"/>
                    </a:cubicBezTo>
                    <a:lnTo>
                      <a:pt x="457" y="2406"/>
                    </a:lnTo>
                    <a:cubicBezTo>
                      <a:pt x="530" y="2601"/>
                      <a:pt x="661" y="2698"/>
                      <a:pt x="804" y="2698"/>
                    </a:cubicBezTo>
                    <a:cubicBezTo>
                      <a:pt x="840" y="2698"/>
                      <a:pt x="876" y="2692"/>
                      <a:pt x="913" y="2680"/>
                    </a:cubicBezTo>
                    <a:lnTo>
                      <a:pt x="2098" y="2376"/>
                    </a:lnTo>
                    <a:cubicBezTo>
                      <a:pt x="2281" y="2345"/>
                      <a:pt x="2402" y="2102"/>
                      <a:pt x="2372" y="1920"/>
                    </a:cubicBezTo>
                    <a:lnTo>
                      <a:pt x="1946" y="278"/>
                    </a:lnTo>
                    <a:cubicBezTo>
                      <a:pt x="1919" y="115"/>
                      <a:pt x="1721" y="0"/>
                      <a:pt x="15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21"/>
              <p:cNvSpPr/>
              <p:nvPr/>
            </p:nvSpPr>
            <p:spPr>
              <a:xfrm>
                <a:off x="4726979" y="3075268"/>
                <a:ext cx="62074" cy="69542"/>
              </a:xfrm>
              <a:custGeom>
                <a:rect b="b" l="l" r="r" t="t"/>
                <a:pathLst>
                  <a:path extrusionOk="0" h="2691" w="2402">
                    <a:moveTo>
                      <a:pt x="1602" y="0"/>
                    </a:moveTo>
                    <a:cubicBezTo>
                      <a:pt x="1565" y="0"/>
                      <a:pt x="1528" y="5"/>
                      <a:pt x="1490" y="16"/>
                    </a:cubicBezTo>
                    <a:lnTo>
                      <a:pt x="335" y="320"/>
                    </a:lnTo>
                    <a:cubicBezTo>
                      <a:pt x="122" y="350"/>
                      <a:pt x="1" y="563"/>
                      <a:pt x="61" y="776"/>
                    </a:cubicBezTo>
                    <a:lnTo>
                      <a:pt x="487" y="2387"/>
                    </a:lnTo>
                    <a:cubicBezTo>
                      <a:pt x="511" y="2575"/>
                      <a:pt x="644" y="2691"/>
                      <a:pt x="801" y="2691"/>
                    </a:cubicBezTo>
                    <a:cubicBezTo>
                      <a:pt x="847" y="2691"/>
                      <a:pt x="895" y="2681"/>
                      <a:pt x="943" y="2660"/>
                    </a:cubicBezTo>
                    <a:lnTo>
                      <a:pt x="2098" y="2356"/>
                    </a:lnTo>
                    <a:cubicBezTo>
                      <a:pt x="2311" y="2326"/>
                      <a:pt x="2402" y="2083"/>
                      <a:pt x="2372" y="1900"/>
                    </a:cubicBezTo>
                    <a:lnTo>
                      <a:pt x="1946" y="259"/>
                    </a:lnTo>
                    <a:cubicBezTo>
                      <a:pt x="1921" y="109"/>
                      <a:pt x="1772" y="0"/>
                      <a:pt x="16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21"/>
              <p:cNvSpPr/>
              <p:nvPr/>
            </p:nvSpPr>
            <p:spPr>
              <a:xfrm>
                <a:off x="4499976" y="2617565"/>
                <a:ext cx="61298" cy="69646"/>
              </a:xfrm>
              <a:custGeom>
                <a:rect b="b" l="l" r="r" t="t"/>
                <a:pathLst>
                  <a:path extrusionOk="0" h="2695" w="2372">
                    <a:moveTo>
                      <a:pt x="1539" y="1"/>
                    </a:moveTo>
                    <a:cubicBezTo>
                      <a:pt x="1513" y="1"/>
                      <a:pt x="1486" y="3"/>
                      <a:pt x="1459" y="6"/>
                    </a:cubicBezTo>
                    <a:lnTo>
                      <a:pt x="304" y="310"/>
                    </a:lnTo>
                    <a:cubicBezTo>
                      <a:pt x="92" y="341"/>
                      <a:pt x="0" y="584"/>
                      <a:pt x="31" y="766"/>
                    </a:cubicBezTo>
                    <a:lnTo>
                      <a:pt x="456" y="2408"/>
                    </a:lnTo>
                    <a:cubicBezTo>
                      <a:pt x="508" y="2562"/>
                      <a:pt x="647" y="2695"/>
                      <a:pt x="817" y="2695"/>
                    </a:cubicBezTo>
                    <a:cubicBezTo>
                      <a:pt x="848" y="2695"/>
                      <a:pt x="880" y="2690"/>
                      <a:pt x="912" y="2681"/>
                    </a:cubicBezTo>
                    <a:lnTo>
                      <a:pt x="2067" y="2347"/>
                    </a:lnTo>
                    <a:cubicBezTo>
                      <a:pt x="2280" y="2316"/>
                      <a:pt x="2371" y="2104"/>
                      <a:pt x="2341" y="1921"/>
                    </a:cubicBezTo>
                    <a:lnTo>
                      <a:pt x="1915" y="280"/>
                    </a:lnTo>
                    <a:cubicBezTo>
                      <a:pt x="1889" y="94"/>
                      <a:pt x="1722" y="1"/>
                      <a:pt x="15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21"/>
              <p:cNvSpPr/>
              <p:nvPr/>
            </p:nvSpPr>
            <p:spPr>
              <a:xfrm>
                <a:off x="4626451" y="3101473"/>
                <a:ext cx="62074" cy="69671"/>
              </a:xfrm>
              <a:custGeom>
                <a:rect b="b" l="l" r="r" t="t"/>
                <a:pathLst>
                  <a:path extrusionOk="0" h="2696" w="2402">
                    <a:moveTo>
                      <a:pt x="1547" y="0"/>
                    </a:moveTo>
                    <a:cubicBezTo>
                      <a:pt x="1527" y="0"/>
                      <a:pt x="1508" y="2"/>
                      <a:pt x="1489" y="5"/>
                    </a:cubicBezTo>
                    <a:lnTo>
                      <a:pt x="304" y="309"/>
                    </a:lnTo>
                    <a:cubicBezTo>
                      <a:pt x="91" y="339"/>
                      <a:pt x="0" y="583"/>
                      <a:pt x="30" y="765"/>
                    </a:cubicBezTo>
                    <a:lnTo>
                      <a:pt x="456" y="2406"/>
                    </a:lnTo>
                    <a:cubicBezTo>
                      <a:pt x="506" y="2582"/>
                      <a:pt x="660" y="2695"/>
                      <a:pt x="815" y="2695"/>
                    </a:cubicBezTo>
                    <a:cubicBezTo>
                      <a:pt x="847" y="2695"/>
                      <a:pt x="880" y="2690"/>
                      <a:pt x="912" y="2680"/>
                    </a:cubicBezTo>
                    <a:lnTo>
                      <a:pt x="2097" y="2376"/>
                    </a:lnTo>
                    <a:cubicBezTo>
                      <a:pt x="2280" y="2345"/>
                      <a:pt x="2401" y="2102"/>
                      <a:pt x="2340" y="1920"/>
                    </a:cubicBezTo>
                    <a:lnTo>
                      <a:pt x="1945" y="279"/>
                    </a:lnTo>
                    <a:cubicBezTo>
                      <a:pt x="1891" y="115"/>
                      <a:pt x="1714" y="0"/>
                      <a:pt x="15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21"/>
              <p:cNvSpPr/>
              <p:nvPr/>
            </p:nvSpPr>
            <p:spPr>
              <a:xfrm>
                <a:off x="4399421" y="2644287"/>
                <a:ext cx="62074" cy="68896"/>
              </a:xfrm>
              <a:custGeom>
                <a:rect b="b" l="l" r="r" t="t"/>
                <a:pathLst>
                  <a:path extrusionOk="0" h="2666" w="2402">
                    <a:moveTo>
                      <a:pt x="1562" y="0"/>
                    </a:moveTo>
                    <a:cubicBezTo>
                      <a:pt x="1537" y="0"/>
                      <a:pt x="1513" y="2"/>
                      <a:pt x="1490" y="6"/>
                    </a:cubicBezTo>
                    <a:lnTo>
                      <a:pt x="305" y="310"/>
                    </a:lnTo>
                    <a:cubicBezTo>
                      <a:pt x="122" y="340"/>
                      <a:pt x="1" y="553"/>
                      <a:pt x="31" y="766"/>
                    </a:cubicBezTo>
                    <a:lnTo>
                      <a:pt x="457" y="2407"/>
                    </a:lnTo>
                    <a:cubicBezTo>
                      <a:pt x="482" y="2557"/>
                      <a:pt x="651" y="2666"/>
                      <a:pt x="811" y="2666"/>
                    </a:cubicBezTo>
                    <a:cubicBezTo>
                      <a:pt x="846" y="2666"/>
                      <a:pt x="880" y="2661"/>
                      <a:pt x="913" y="2650"/>
                    </a:cubicBezTo>
                    <a:lnTo>
                      <a:pt x="2098" y="2346"/>
                    </a:lnTo>
                    <a:cubicBezTo>
                      <a:pt x="2280" y="2316"/>
                      <a:pt x="2402" y="2073"/>
                      <a:pt x="2372" y="1890"/>
                    </a:cubicBezTo>
                    <a:lnTo>
                      <a:pt x="1946" y="249"/>
                    </a:lnTo>
                    <a:cubicBezTo>
                      <a:pt x="1919" y="90"/>
                      <a:pt x="1731" y="0"/>
                      <a:pt x="15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21"/>
              <p:cNvSpPr/>
              <p:nvPr/>
            </p:nvSpPr>
            <p:spPr>
              <a:xfrm>
                <a:off x="4525095" y="3128142"/>
                <a:ext cx="62100" cy="69646"/>
              </a:xfrm>
              <a:custGeom>
                <a:rect b="b" l="l" r="r" t="t"/>
                <a:pathLst>
                  <a:path extrusionOk="0" h="2695" w="2403">
                    <a:moveTo>
                      <a:pt x="1561" y="1"/>
                    </a:moveTo>
                    <a:cubicBezTo>
                      <a:pt x="1537" y="1"/>
                      <a:pt x="1513" y="3"/>
                      <a:pt x="1490" y="6"/>
                    </a:cubicBezTo>
                    <a:lnTo>
                      <a:pt x="305" y="310"/>
                    </a:lnTo>
                    <a:cubicBezTo>
                      <a:pt x="123" y="341"/>
                      <a:pt x="1" y="584"/>
                      <a:pt x="31" y="766"/>
                    </a:cubicBezTo>
                    <a:lnTo>
                      <a:pt x="457" y="2408"/>
                    </a:lnTo>
                    <a:cubicBezTo>
                      <a:pt x="534" y="2562"/>
                      <a:pt x="677" y="2695"/>
                      <a:pt x="830" y="2695"/>
                    </a:cubicBezTo>
                    <a:cubicBezTo>
                      <a:pt x="857" y="2695"/>
                      <a:pt x="885" y="2691"/>
                      <a:pt x="913" y="2681"/>
                    </a:cubicBezTo>
                    <a:lnTo>
                      <a:pt x="2098" y="2347"/>
                    </a:lnTo>
                    <a:cubicBezTo>
                      <a:pt x="2281" y="2317"/>
                      <a:pt x="2402" y="2104"/>
                      <a:pt x="2372" y="1921"/>
                    </a:cubicBezTo>
                    <a:lnTo>
                      <a:pt x="1946" y="280"/>
                    </a:lnTo>
                    <a:cubicBezTo>
                      <a:pt x="1920" y="94"/>
                      <a:pt x="1730" y="1"/>
                      <a:pt x="15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21"/>
              <p:cNvSpPr/>
              <p:nvPr/>
            </p:nvSpPr>
            <p:spPr>
              <a:xfrm>
                <a:off x="4298091" y="2669432"/>
                <a:ext cx="62074" cy="69749"/>
              </a:xfrm>
              <a:custGeom>
                <a:rect b="b" l="l" r="r" t="t"/>
                <a:pathLst>
                  <a:path extrusionOk="0" h="2699" w="2402">
                    <a:moveTo>
                      <a:pt x="1548" y="1"/>
                    </a:moveTo>
                    <a:cubicBezTo>
                      <a:pt x="1528" y="1"/>
                      <a:pt x="1509" y="2"/>
                      <a:pt x="1490" y="5"/>
                    </a:cubicBezTo>
                    <a:lnTo>
                      <a:pt x="305" y="309"/>
                    </a:lnTo>
                    <a:cubicBezTo>
                      <a:pt x="122" y="370"/>
                      <a:pt x="1" y="583"/>
                      <a:pt x="61" y="765"/>
                    </a:cubicBezTo>
                    <a:lnTo>
                      <a:pt x="457" y="2407"/>
                    </a:lnTo>
                    <a:cubicBezTo>
                      <a:pt x="505" y="2601"/>
                      <a:pt x="651" y="2698"/>
                      <a:pt x="801" y="2698"/>
                    </a:cubicBezTo>
                    <a:cubicBezTo>
                      <a:pt x="838" y="2698"/>
                      <a:pt x="876" y="2692"/>
                      <a:pt x="912" y="2680"/>
                    </a:cubicBezTo>
                    <a:lnTo>
                      <a:pt x="2098" y="2376"/>
                    </a:lnTo>
                    <a:cubicBezTo>
                      <a:pt x="2280" y="2346"/>
                      <a:pt x="2402" y="2103"/>
                      <a:pt x="2371" y="1920"/>
                    </a:cubicBezTo>
                    <a:lnTo>
                      <a:pt x="1946" y="279"/>
                    </a:lnTo>
                    <a:cubicBezTo>
                      <a:pt x="1919" y="115"/>
                      <a:pt x="1720" y="1"/>
                      <a:pt x="1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21"/>
              <p:cNvSpPr/>
              <p:nvPr/>
            </p:nvSpPr>
            <p:spPr>
              <a:xfrm>
                <a:off x="4424566" y="3154606"/>
                <a:ext cx="62074" cy="69465"/>
              </a:xfrm>
              <a:custGeom>
                <a:rect b="b" l="l" r="r" t="t"/>
                <a:pathLst>
                  <a:path extrusionOk="0" h="2688" w="2402">
                    <a:moveTo>
                      <a:pt x="1602" y="0"/>
                    </a:moveTo>
                    <a:cubicBezTo>
                      <a:pt x="1565" y="0"/>
                      <a:pt x="1527" y="5"/>
                      <a:pt x="1490" y="16"/>
                    </a:cubicBezTo>
                    <a:lnTo>
                      <a:pt x="304" y="320"/>
                    </a:lnTo>
                    <a:cubicBezTo>
                      <a:pt x="122" y="350"/>
                      <a:pt x="0" y="563"/>
                      <a:pt x="61" y="776"/>
                    </a:cubicBezTo>
                    <a:lnTo>
                      <a:pt x="487" y="2417"/>
                    </a:lnTo>
                    <a:cubicBezTo>
                      <a:pt x="511" y="2562"/>
                      <a:pt x="650" y="2688"/>
                      <a:pt x="813" y="2688"/>
                    </a:cubicBezTo>
                    <a:cubicBezTo>
                      <a:pt x="855" y="2688"/>
                      <a:pt x="899" y="2679"/>
                      <a:pt x="943" y="2660"/>
                    </a:cubicBezTo>
                    <a:lnTo>
                      <a:pt x="2098" y="2356"/>
                    </a:lnTo>
                    <a:cubicBezTo>
                      <a:pt x="2310" y="2326"/>
                      <a:pt x="2402" y="2083"/>
                      <a:pt x="2371" y="1900"/>
                    </a:cubicBezTo>
                    <a:lnTo>
                      <a:pt x="1946" y="259"/>
                    </a:lnTo>
                    <a:cubicBezTo>
                      <a:pt x="1921" y="109"/>
                      <a:pt x="1772" y="0"/>
                      <a:pt x="16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21"/>
              <p:cNvSpPr/>
              <p:nvPr/>
            </p:nvSpPr>
            <p:spPr>
              <a:xfrm>
                <a:off x="4196762" y="2696128"/>
                <a:ext cx="62074" cy="69697"/>
              </a:xfrm>
              <a:custGeom>
                <a:rect b="b" l="l" r="r" t="t"/>
                <a:pathLst>
                  <a:path extrusionOk="0" h="2697" w="2402">
                    <a:moveTo>
                      <a:pt x="1569" y="0"/>
                    </a:moveTo>
                    <a:cubicBezTo>
                      <a:pt x="1543" y="0"/>
                      <a:pt x="1517" y="2"/>
                      <a:pt x="1490" y="6"/>
                    </a:cubicBezTo>
                    <a:lnTo>
                      <a:pt x="335" y="310"/>
                    </a:lnTo>
                    <a:cubicBezTo>
                      <a:pt x="122" y="340"/>
                      <a:pt x="1" y="583"/>
                      <a:pt x="61" y="766"/>
                    </a:cubicBezTo>
                    <a:lnTo>
                      <a:pt x="487" y="2407"/>
                    </a:lnTo>
                    <a:cubicBezTo>
                      <a:pt x="537" y="2583"/>
                      <a:pt x="670" y="2696"/>
                      <a:pt x="835" y="2696"/>
                    </a:cubicBezTo>
                    <a:cubicBezTo>
                      <a:pt x="870" y="2696"/>
                      <a:pt x="906" y="2691"/>
                      <a:pt x="943" y="2681"/>
                    </a:cubicBezTo>
                    <a:lnTo>
                      <a:pt x="2098" y="2346"/>
                    </a:lnTo>
                    <a:cubicBezTo>
                      <a:pt x="2311" y="2316"/>
                      <a:pt x="2402" y="2103"/>
                      <a:pt x="2371" y="1921"/>
                    </a:cubicBezTo>
                    <a:lnTo>
                      <a:pt x="1946" y="279"/>
                    </a:lnTo>
                    <a:cubicBezTo>
                      <a:pt x="1919" y="93"/>
                      <a:pt x="1753" y="0"/>
                      <a:pt x="15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21"/>
              <p:cNvSpPr/>
              <p:nvPr/>
            </p:nvSpPr>
            <p:spPr>
              <a:xfrm>
                <a:off x="4324012" y="3180810"/>
                <a:ext cx="62074" cy="69387"/>
              </a:xfrm>
              <a:custGeom>
                <a:rect b="b" l="l" r="r" t="t"/>
                <a:pathLst>
                  <a:path extrusionOk="0" h="2685" w="2402">
                    <a:moveTo>
                      <a:pt x="1547" y="0"/>
                    </a:moveTo>
                    <a:cubicBezTo>
                      <a:pt x="1528" y="0"/>
                      <a:pt x="1509" y="2"/>
                      <a:pt x="1490" y="5"/>
                    </a:cubicBezTo>
                    <a:lnTo>
                      <a:pt x="305" y="309"/>
                    </a:lnTo>
                    <a:cubicBezTo>
                      <a:pt x="92" y="370"/>
                      <a:pt x="1" y="582"/>
                      <a:pt x="31" y="765"/>
                    </a:cubicBezTo>
                    <a:lnTo>
                      <a:pt x="457" y="2406"/>
                    </a:lnTo>
                    <a:cubicBezTo>
                      <a:pt x="484" y="2570"/>
                      <a:pt x="682" y="2684"/>
                      <a:pt x="854" y="2684"/>
                    </a:cubicBezTo>
                    <a:cubicBezTo>
                      <a:pt x="874" y="2684"/>
                      <a:pt x="894" y="2683"/>
                      <a:pt x="913" y="2680"/>
                    </a:cubicBezTo>
                    <a:lnTo>
                      <a:pt x="2098" y="2376"/>
                    </a:lnTo>
                    <a:cubicBezTo>
                      <a:pt x="2280" y="2345"/>
                      <a:pt x="2402" y="2102"/>
                      <a:pt x="2341" y="1920"/>
                    </a:cubicBezTo>
                    <a:lnTo>
                      <a:pt x="1916" y="279"/>
                    </a:lnTo>
                    <a:cubicBezTo>
                      <a:pt x="1888" y="115"/>
                      <a:pt x="1714" y="0"/>
                      <a:pt x="15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21"/>
              <p:cNvSpPr/>
              <p:nvPr/>
            </p:nvSpPr>
            <p:spPr>
              <a:xfrm>
                <a:off x="4097008" y="2722823"/>
                <a:ext cx="62074" cy="69206"/>
              </a:xfrm>
              <a:custGeom>
                <a:rect b="b" l="l" r="r" t="t"/>
                <a:pathLst>
                  <a:path extrusionOk="0" h="2678" w="2402">
                    <a:moveTo>
                      <a:pt x="1562" y="1"/>
                    </a:moveTo>
                    <a:cubicBezTo>
                      <a:pt x="1537" y="1"/>
                      <a:pt x="1513" y="2"/>
                      <a:pt x="1490" y="6"/>
                    </a:cubicBezTo>
                    <a:lnTo>
                      <a:pt x="304" y="310"/>
                    </a:lnTo>
                    <a:cubicBezTo>
                      <a:pt x="122" y="341"/>
                      <a:pt x="0" y="553"/>
                      <a:pt x="31" y="766"/>
                    </a:cubicBezTo>
                    <a:lnTo>
                      <a:pt x="456" y="2408"/>
                    </a:lnTo>
                    <a:cubicBezTo>
                      <a:pt x="480" y="2552"/>
                      <a:pt x="639" y="2678"/>
                      <a:pt x="794" y="2678"/>
                    </a:cubicBezTo>
                    <a:cubicBezTo>
                      <a:pt x="834" y="2678"/>
                      <a:pt x="875" y="2670"/>
                      <a:pt x="912" y="2651"/>
                    </a:cubicBezTo>
                    <a:lnTo>
                      <a:pt x="2098" y="2347"/>
                    </a:lnTo>
                    <a:cubicBezTo>
                      <a:pt x="2280" y="2316"/>
                      <a:pt x="2402" y="2073"/>
                      <a:pt x="2371" y="1891"/>
                    </a:cubicBezTo>
                    <a:lnTo>
                      <a:pt x="1946" y="249"/>
                    </a:lnTo>
                    <a:cubicBezTo>
                      <a:pt x="1919" y="90"/>
                      <a:pt x="1730" y="1"/>
                      <a:pt x="15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21"/>
              <p:cNvSpPr/>
              <p:nvPr/>
            </p:nvSpPr>
            <p:spPr>
              <a:xfrm>
                <a:off x="4222682" y="3206705"/>
                <a:ext cx="62074" cy="69697"/>
              </a:xfrm>
              <a:custGeom>
                <a:rect b="b" l="l" r="r" t="t"/>
                <a:pathLst>
                  <a:path extrusionOk="0" h="2697" w="2402">
                    <a:moveTo>
                      <a:pt x="1561" y="0"/>
                    </a:moveTo>
                    <a:cubicBezTo>
                      <a:pt x="1537" y="0"/>
                      <a:pt x="1513" y="2"/>
                      <a:pt x="1490" y="6"/>
                    </a:cubicBezTo>
                    <a:lnTo>
                      <a:pt x="305" y="310"/>
                    </a:lnTo>
                    <a:cubicBezTo>
                      <a:pt x="122" y="340"/>
                      <a:pt x="1" y="584"/>
                      <a:pt x="31" y="766"/>
                    </a:cubicBezTo>
                    <a:lnTo>
                      <a:pt x="457" y="2407"/>
                    </a:lnTo>
                    <a:cubicBezTo>
                      <a:pt x="532" y="2583"/>
                      <a:pt x="669" y="2696"/>
                      <a:pt x="818" y="2696"/>
                    </a:cubicBezTo>
                    <a:cubicBezTo>
                      <a:pt x="849" y="2696"/>
                      <a:pt x="881" y="2691"/>
                      <a:pt x="913" y="2681"/>
                    </a:cubicBezTo>
                    <a:lnTo>
                      <a:pt x="2098" y="2346"/>
                    </a:lnTo>
                    <a:cubicBezTo>
                      <a:pt x="2280" y="2316"/>
                      <a:pt x="2402" y="2103"/>
                      <a:pt x="2372" y="1921"/>
                    </a:cubicBezTo>
                    <a:lnTo>
                      <a:pt x="1946" y="280"/>
                    </a:lnTo>
                    <a:cubicBezTo>
                      <a:pt x="1919" y="93"/>
                      <a:pt x="1730" y="0"/>
                      <a:pt x="15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21"/>
              <p:cNvSpPr/>
              <p:nvPr/>
            </p:nvSpPr>
            <p:spPr>
              <a:xfrm>
                <a:off x="3995678" y="2749260"/>
                <a:ext cx="62074" cy="69490"/>
              </a:xfrm>
              <a:custGeom>
                <a:rect b="b" l="l" r="r" t="t"/>
                <a:pathLst>
                  <a:path extrusionOk="0" h="2689" w="2402">
                    <a:moveTo>
                      <a:pt x="1591" y="1"/>
                    </a:moveTo>
                    <a:cubicBezTo>
                      <a:pt x="1556" y="1"/>
                      <a:pt x="1522" y="6"/>
                      <a:pt x="1490" y="17"/>
                    </a:cubicBezTo>
                    <a:lnTo>
                      <a:pt x="304" y="321"/>
                    </a:lnTo>
                    <a:cubicBezTo>
                      <a:pt x="122" y="351"/>
                      <a:pt x="0" y="564"/>
                      <a:pt x="61" y="777"/>
                    </a:cubicBezTo>
                    <a:lnTo>
                      <a:pt x="456" y="2388"/>
                    </a:lnTo>
                    <a:cubicBezTo>
                      <a:pt x="505" y="2557"/>
                      <a:pt x="650" y="2688"/>
                      <a:pt x="799" y="2688"/>
                    </a:cubicBezTo>
                    <a:cubicBezTo>
                      <a:pt x="837" y="2688"/>
                      <a:pt x="875" y="2680"/>
                      <a:pt x="912" y="2661"/>
                    </a:cubicBezTo>
                    <a:lnTo>
                      <a:pt x="2098" y="2357"/>
                    </a:lnTo>
                    <a:cubicBezTo>
                      <a:pt x="2280" y="2327"/>
                      <a:pt x="2402" y="2084"/>
                      <a:pt x="2371" y="1901"/>
                    </a:cubicBezTo>
                    <a:lnTo>
                      <a:pt x="1946" y="260"/>
                    </a:lnTo>
                    <a:cubicBezTo>
                      <a:pt x="1921" y="110"/>
                      <a:pt x="1752" y="1"/>
                      <a:pt x="15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21"/>
              <p:cNvSpPr/>
              <p:nvPr/>
            </p:nvSpPr>
            <p:spPr>
              <a:xfrm>
                <a:off x="4122127" y="3233142"/>
                <a:ext cx="62100" cy="69568"/>
              </a:xfrm>
              <a:custGeom>
                <a:rect b="b" l="l" r="r" t="t"/>
                <a:pathLst>
                  <a:path extrusionOk="0" h="2692" w="2403">
                    <a:moveTo>
                      <a:pt x="1602" y="1"/>
                    </a:moveTo>
                    <a:cubicBezTo>
                      <a:pt x="1566" y="1"/>
                      <a:pt x="1528" y="6"/>
                      <a:pt x="1490" y="16"/>
                    </a:cubicBezTo>
                    <a:lnTo>
                      <a:pt x="305" y="320"/>
                    </a:lnTo>
                    <a:cubicBezTo>
                      <a:pt x="123" y="351"/>
                      <a:pt x="1" y="564"/>
                      <a:pt x="62" y="776"/>
                    </a:cubicBezTo>
                    <a:lnTo>
                      <a:pt x="487" y="2418"/>
                    </a:lnTo>
                    <a:cubicBezTo>
                      <a:pt x="511" y="2582"/>
                      <a:pt x="642" y="2691"/>
                      <a:pt x="799" y="2691"/>
                    </a:cubicBezTo>
                    <a:cubicBezTo>
                      <a:pt x="846" y="2691"/>
                      <a:pt x="894" y="2682"/>
                      <a:pt x="943" y="2661"/>
                    </a:cubicBezTo>
                    <a:lnTo>
                      <a:pt x="2098" y="2357"/>
                    </a:lnTo>
                    <a:cubicBezTo>
                      <a:pt x="2311" y="2327"/>
                      <a:pt x="2402" y="2083"/>
                      <a:pt x="2372" y="1901"/>
                    </a:cubicBezTo>
                    <a:lnTo>
                      <a:pt x="1946" y="260"/>
                    </a:lnTo>
                    <a:cubicBezTo>
                      <a:pt x="1921" y="110"/>
                      <a:pt x="1773" y="1"/>
                      <a:pt x="16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21"/>
              <p:cNvSpPr/>
              <p:nvPr/>
            </p:nvSpPr>
            <p:spPr>
              <a:xfrm>
                <a:off x="3894349" y="2775491"/>
                <a:ext cx="62074" cy="69387"/>
              </a:xfrm>
              <a:custGeom>
                <a:rect b="b" l="l" r="r" t="t"/>
                <a:pathLst>
                  <a:path extrusionOk="0" h="2685" w="2402">
                    <a:moveTo>
                      <a:pt x="1555" y="0"/>
                    </a:moveTo>
                    <a:cubicBezTo>
                      <a:pt x="1534" y="0"/>
                      <a:pt x="1512" y="2"/>
                      <a:pt x="1490" y="5"/>
                    </a:cubicBezTo>
                    <a:lnTo>
                      <a:pt x="304" y="309"/>
                    </a:lnTo>
                    <a:cubicBezTo>
                      <a:pt x="122" y="370"/>
                      <a:pt x="0" y="582"/>
                      <a:pt x="61" y="765"/>
                    </a:cubicBezTo>
                    <a:lnTo>
                      <a:pt x="487" y="2406"/>
                    </a:lnTo>
                    <a:cubicBezTo>
                      <a:pt x="541" y="2570"/>
                      <a:pt x="693" y="2684"/>
                      <a:pt x="878" y="2684"/>
                    </a:cubicBezTo>
                    <a:cubicBezTo>
                      <a:pt x="899" y="2684"/>
                      <a:pt x="921" y="2683"/>
                      <a:pt x="943" y="2680"/>
                    </a:cubicBezTo>
                    <a:lnTo>
                      <a:pt x="2098" y="2376"/>
                    </a:lnTo>
                    <a:cubicBezTo>
                      <a:pt x="2310" y="2315"/>
                      <a:pt x="2401" y="2102"/>
                      <a:pt x="2371" y="1920"/>
                    </a:cubicBezTo>
                    <a:lnTo>
                      <a:pt x="1946" y="278"/>
                    </a:lnTo>
                    <a:cubicBezTo>
                      <a:pt x="1918" y="115"/>
                      <a:pt x="1744" y="0"/>
                      <a:pt x="15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21"/>
              <p:cNvSpPr/>
              <p:nvPr/>
            </p:nvSpPr>
            <p:spPr>
              <a:xfrm>
                <a:off x="4021599" y="3259347"/>
                <a:ext cx="62074" cy="69904"/>
              </a:xfrm>
              <a:custGeom>
                <a:rect b="b" l="l" r="r" t="t"/>
                <a:pathLst>
                  <a:path extrusionOk="0" h="2705" w="2402">
                    <a:moveTo>
                      <a:pt x="1547" y="1"/>
                    </a:moveTo>
                    <a:cubicBezTo>
                      <a:pt x="1528" y="1"/>
                      <a:pt x="1509" y="2"/>
                      <a:pt x="1490" y="6"/>
                    </a:cubicBezTo>
                    <a:lnTo>
                      <a:pt x="304" y="309"/>
                    </a:lnTo>
                    <a:cubicBezTo>
                      <a:pt x="122" y="370"/>
                      <a:pt x="0" y="583"/>
                      <a:pt x="31" y="765"/>
                    </a:cubicBezTo>
                    <a:lnTo>
                      <a:pt x="456" y="2407"/>
                    </a:lnTo>
                    <a:cubicBezTo>
                      <a:pt x="481" y="2556"/>
                      <a:pt x="648" y="2705"/>
                      <a:pt x="807" y="2705"/>
                    </a:cubicBezTo>
                    <a:cubicBezTo>
                      <a:pt x="843" y="2705"/>
                      <a:pt x="879" y="2697"/>
                      <a:pt x="912" y="2680"/>
                    </a:cubicBezTo>
                    <a:lnTo>
                      <a:pt x="2098" y="2376"/>
                    </a:lnTo>
                    <a:cubicBezTo>
                      <a:pt x="2280" y="2346"/>
                      <a:pt x="2402" y="2103"/>
                      <a:pt x="2341" y="1920"/>
                    </a:cubicBezTo>
                    <a:lnTo>
                      <a:pt x="1946" y="279"/>
                    </a:lnTo>
                    <a:cubicBezTo>
                      <a:pt x="1891" y="116"/>
                      <a:pt x="1714" y="1"/>
                      <a:pt x="15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21"/>
              <p:cNvSpPr/>
              <p:nvPr/>
            </p:nvSpPr>
            <p:spPr>
              <a:xfrm>
                <a:off x="3793794" y="2801386"/>
                <a:ext cx="62074" cy="69284"/>
              </a:xfrm>
              <a:custGeom>
                <a:rect b="b" l="l" r="r" t="t"/>
                <a:pathLst>
                  <a:path extrusionOk="0" h="2681" w="2402">
                    <a:moveTo>
                      <a:pt x="1561" y="0"/>
                    </a:moveTo>
                    <a:cubicBezTo>
                      <a:pt x="1537" y="0"/>
                      <a:pt x="1513" y="2"/>
                      <a:pt x="1490" y="6"/>
                    </a:cubicBezTo>
                    <a:lnTo>
                      <a:pt x="305" y="310"/>
                    </a:lnTo>
                    <a:cubicBezTo>
                      <a:pt x="92" y="340"/>
                      <a:pt x="1" y="553"/>
                      <a:pt x="31" y="766"/>
                    </a:cubicBezTo>
                    <a:lnTo>
                      <a:pt x="457" y="2407"/>
                    </a:lnTo>
                    <a:cubicBezTo>
                      <a:pt x="503" y="2571"/>
                      <a:pt x="640" y="2681"/>
                      <a:pt x="784" y="2681"/>
                    </a:cubicBezTo>
                    <a:cubicBezTo>
                      <a:pt x="827" y="2681"/>
                      <a:pt x="871" y="2671"/>
                      <a:pt x="912" y="2650"/>
                    </a:cubicBezTo>
                    <a:lnTo>
                      <a:pt x="2098" y="2346"/>
                    </a:lnTo>
                    <a:cubicBezTo>
                      <a:pt x="2280" y="2316"/>
                      <a:pt x="2402" y="2073"/>
                      <a:pt x="2341" y="1890"/>
                    </a:cubicBezTo>
                    <a:lnTo>
                      <a:pt x="1916" y="249"/>
                    </a:lnTo>
                    <a:cubicBezTo>
                      <a:pt x="1889" y="90"/>
                      <a:pt x="1723" y="0"/>
                      <a:pt x="15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21"/>
              <p:cNvSpPr/>
              <p:nvPr/>
            </p:nvSpPr>
            <p:spPr>
              <a:xfrm>
                <a:off x="3920269" y="3286068"/>
                <a:ext cx="62074" cy="69387"/>
              </a:xfrm>
              <a:custGeom>
                <a:rect b="b" l="l" r="r" t="t"/>
                <a:pathLst>
                  <a:path extrusionOk="0" h="2685" w="2402">
                    <a:moveTo>
                      <a:pt x="1548" y="0"/>
                    </a:moveTo>
                    <a:cubicBezTo>
                      <a:pt x="1528" y="0"/>
                      <a:pt x="1509" y="2"/>
                      <a:pt x="1490" y="5"/>
                    </a:cubicBezTo>
                    <a:lnTo>
                      <a:pt x="304" y="309"/>
                    </a:lnTo>
                    <a:cubicBezTo>
                      <a:pt x="122" y="370"/>
                      <a:pt x="0" y="582"/>
                      <a:pt x="31" y="765"/>
                    </a:cubicBezTo>
                    <a:lnTo>
                      <a:pt x="456" y="2406"/>
                    </a:lnTo>
                    <a:cubicBezTo>
                      <a:pt x="483" y="2570"/>
                      <a:pt x="682" y="2684"/>
                      <a:pt x="854" y="2684"/>
                    </a:cubicBezTo>
                    <a:cubicBezTo>
                      <a:pt x="874" y="2684"/>
                      <a:pt x="893" y="2683"/>
                      <a:pt x="912" y="2680"/>
                    </a:cubicBezTo>
                    <a:lnTo>
                      <a:pt x="2098" y="2376"/>
                    </a:lnTo>
                    <a:cubicBezTo>
                      <a:pt x="2280" y="2345"/>
                      <a:pt x="2402" y="2102"/>
                      <a:pt x="2371" y="1920"/>
                    </a:cubicBezTo>
                    <a:lnTo>
                      <a:pt x="1946" y="279"/>
                    </a:lnTo>
                    <a:cubicBezTo>
                      <a:pt x="1918" y="115"/>
                      <a:pt x="1720" y="0"/>
                      <a:pt x="15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21"/>
              <p:cNvSpPr/>
              <p:nvPr/>
            </p:nvSpPr>
            <p:spPr>
              <a:xfrm>
                <a:off x="3693240" y="2827823"/>
                <a:ext cx="62100" cy="69568"/>
              </a:xfrm>
              <a:custGeom>
                <a:rect b="b" l="l" r="r" t="t"/>
                <a:pathLst>
                  <a:path extrusionOk="0" h="2692" w="2403">
                    <a:moveTo>
                      <a:pt x="1591" y="1"/>
                    </a:moveTo>
                    <a:cubicBezTo>
                      <a:pt x="1557" y="1"/>
                      <a:pt x="1523" y="6"/>
                      <a:pt x="1490" y="16"/>
                    </a:cubicBezTo>
                    <a:lnTo>
                      <a:pt x="305" y="320"/>
                    </a:lnTo>
                    <a:cubicBezTo>
                      <a:pt x="123" y="351"/>
                      <a:pt x="1" y="563"/>
                      <a:pt x="62" y="776"/>
                    </a:cubicBezTo>
                    <a:lnTo>
                      <a:pt x="457" y="2387"/>
                    </a:lnTo>
                    <a:cubicBezTo>
                      <a:pt x="504" y="2576"/>
                      <a:pt x="642" y="2691"/>
                      <a:pt x="787" y="2691"/>
                    </a:cubicBezTo>
                    <a:cubicBezTo>
                      <a:pt x="829" y="2691"/>
                      <a:pt x="872" y="2681"/>
                      <a:pt x="913" y="2661"/>
                    </a:cubicBezTo>
                    <a:lnTo>
                      <a:pt x="2098" y="2357"/>
                    </a:lnTo>
                    <a:cubicBezTo>
                      <a:pt x="2281" y="2326"/>
                      <a:pt x="2402" y="2083"/>
                      <a:pt x="2372" y="1901"/>
                    </a:cubicBezTo>
                    <a:lnTo>
                      <a:pt x="1946" y="259"/>
                    </a:lnTo>
                    <a:cubicBezTo>
                      <a:pt x="1921" y="109"/>
                      <a:pt x="1752" y="1"/>
                      <a:pt x="15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21"/>
              <p:cNvSpPr/>
              <p:nvPr/>
            </p:nvSpPr>
            <p:spPr>
              <a:xfrm>
                <a:off x="3818939" y="3311704"/>
                <a:ext cx="62074" cy="69568"/>
              </a:xfrm>
              <a:custGeom>
                <a:rect b="b" l="l" r="r" t="t"/>
                <a:pathLst>
                  <a:path extrusionOk="0" h="2692" w="2402">
                    <a:moveTo>
                      <a:pt x="1591" y="0"/>
                    </a:moveTo>
                    <a:cubicBezTo>
                      <a:pt x="1556" y="0"/>
                      <a:pt x="1522" y="5"/>
                      <a:pt x="1490" y="16"/>
                    </a:cubicBezTo>
                    <a:lnTo>
                      <a:pt x="304" y="320"/>
                    </a:lnTo>
                    <a:cubicBezTo>
                      <a:pt x="122" y="350"/>
                      <a:pt x="0" y="563"/>
                      <a:pt x="61" y="776"/>
                    </a:cubicBezTo>
                    <a:lnTo>
                      <a:pt x="456" y="2417"/>
                    </a:lnTo>
                    <a:cubicBezTo>
                      <a:pt x="526" y="2581"/>
                      <a:pt x="651" y="2691"/>
                      <a:pt x="788" y="2691"/>
                    </a:cubicBezTo>
                    <a:cubicBezTo>
                      <a:pt x="828" y="2691"/>
                      <a:pt x="870" y="2681"/>
                      <a:pt x="912" y="2660"/>
                    </a:cubicBezTo>
                    <a:lnTo>
                      <a:pt x="2098" y="2356"/>
                    </a:lnTo>
                    <a:cubicBezTo>
                      <a:pt x="2280" y="2326"/>
                      <a:pt x="2402" y="2083"/>
                      <a:pt x="2371" y="1901"/>
                    </a:cubicBezTo>
                    <a:lnTo>
                      <a:pt x="1946" y="259"/>
                    </a:lnTo>
                    <a:cubicBezTo>
                      <a:pt x="1921" y="109"/>
                      <a:pt x="1751" y="0"/>
                      <a:pt x="15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21"/>
              <p:cNvSpPr/>
              <p:nvPr/>
            </p:nvSpPr>
            <p:spPr>
              <a:xfrm>
                <a:off x="3591910" y="2854027"/>
                <a:ext cx="62100" cy="69620"/>
              </a:xfrm>
              <a:custGeom>
                <a:rect b="b" l="l" r="r" t="t"/>
                <a:pathLst>
                  <a:path extrusionOk="0" h="2694" w="2403">
                    <a:moveTo>
                      <a:pt x="1556" y="1"/>
                    </a:moveTo>
                    <a:cubicBezTo>
                      <a:pt x="1534" y="1"/>
                      <a:pt x="1512" y="2"/>
                      <a:pt x="1490" y="5"/>
                    </a:cubicBezTo>
                    <a:lnTo>
                      <a:pt x="305" y="309"/>
                    </a:lnTo>
                    <a:cubicBezTo>
                      <a:pt x="122" y="370"/>
                      <a:pt x="1" y="583"/>
                      <a:pt x="62" y="765"/>
                    </a:cubicBezTo>
                    <a:lnTo>
                      <a:pt x="487" y="2407"/>
                    </a:lnTo>
                    <a:cubicBezTo>
                      <a:pt x="513" y="2561"/>
                      <a:pt x="670" y="2694"/>
                      <a:pt x="846" y="2694"/>
                    </a:cubicBezTo>
                    <a:cubicBezTo>
                      <a:pt x="878" y="2694"/>
                      <a:pt x="911" y="2689"/>
                      <a:pt x="943" y="2680"/>
                    </a:cubicBezTo>
                    <a:lnTo>
                      <a:pt x="2098" y="2376"/>
                    </a:lnTo>
                    <a:cubicBezTo>
                      <a:pt x="2311" y="2315"/>
                      <a:pt x="2402" y="2103"/>
                      <a:pt x="2372" y="1920"/>
                    </a:cubicBezTo>
                    <a:lnTo>
                      <a:pt x="1946" y="279"/>
                    </a:lnTo>
                    <a:cubicBezTo>
                      <a:pt x="1919" y="115"/>
                      <a:pt x="1745" y="1"/>
                      <a:pt x="15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21"/>
              <p:cNvSpPr/>
              <p:nvPr/>
            </p:nvSpPr>
            <p:spPr>
              <a:xfrm>
                <a:off x="3719160" y="3337909"/>
                <a:ext cx="62100" cy="70059"/>
              </a:xfrm>
              <a:custGeom>
                <a:rect b="b" l="l" r="r" t="t"/>
                <a:pathLst>
                  <a:path extrusionOk="0" h="2711" w="2403">
                    <a:moveTo>
                      <a:pt x="1548" y="0"/>
                    </a:moveTo>
                    <a:cubicBezTo>
                      <a:pt x="1528" y="0"/>
                      <a:pt x="1509" y="2"/>
                      <a:pt x="1490" y="5"/>
                    </a:cubicBezTo>
                    <a:lnTo>
                      <a:pt x="305" y="309"/>
                    </a:lnTo>
                    <a:cubicBezTo>
                      <a:pt x="123" y="370"/>
                      <a:pt x="1" y="583"/>
                      <a:pt x="31" y="765"/>
                    </a:cubicBezTo>
                    <a:lnTo>
                      <a:pt x="457" y="2406"/>
                    </a:lnTo>
                    <a:cubicBezTo>
                      <a:pt x="480" y="2595"/>
                      <a:pt x="632" y="2710"/>
                      <a:pt x="784" y="2710"/>
                    </a:cubicBezTo>
                    <a:cubicBezTo>
                      <a:pt x="828" y="2710"/>
                      <a:pt x="872" y="2700"/>
                      <a:pt x="913" y="2680"/>
                    </a:cubicBezTo>
                    <a:lnTo>
                      <a:pt x="2098" y="2376"/>
                    </a:lnTo>
                    <a:cubicBezTo>
                      <a:pt x="2281" y="2346"/>
                      <a:pt x="2402" y="2102"/>
                      <a:pt x="2341" y="1920"/>
                    </a:cubicBezTo>
                    <a:lnTo>
                      <a:pt x="1946" y="279"/>
                    </a:lnTo>
                    <a:cubicBezTo>
                      <a:pt x="1892" y="115"/>
                      <a:pt x="1715" y="0"/>
                      <a:pt x="15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21"/>
              <p:cNvSpPr/>
              <p:nvPr/>
            </p:nvSpPr>
            <p:spPr>
              <a:xfrm>
                <a:off x="4492895" y="2635371"/>
                <a:ext cx="474468" cy="445964"/>
              </a:xfrm>
              <a:custGeom>
                <a:rect b="b" l="l" r="r" t="t"/>
                <a:pathLst>
                  <a:path extrusionOk="0" h="17257" w="18360">
                    <a:moveTo>
                      <a:pt x="14592" y="1"/>
                    </a:moveTo>
                    <a:cubicBezTo>
                      <a:pt x="14553" y="1"/>
                      <a:pt x="14512" y="6"/>
                      <a:pt x="14469" y="16"/>
                    </a:cubicBezTo>
                    <a:lnTo>
                      <a:pt x="9119" y="1323"/>
                    </a:lnTo>
                    <a:lnTo>
                      <a:pt x="335" y="3603"/>
                    </a:lnTo>
                    <a:cubicBezTo>
                      <a:pt x="153" y="3694"/>
                      <a:pt x="1" y="3877"/>
                      <a:pt x="62" y="4120"/>
                    </a:cubicBezTo>
                    <a:lnTo>
                      <a:pt x="2463" y="13238"/>
                    </a:lnTo>
                    <a:lnTo>
                      <a:pt x="3435" y="16977"/>
                    </a:lnTo>
                    <a:cubicBezTo>
                      <a:pt x="3515" y="17163"/>
                      <a:pt x="3665" y="17256"/>
                      <a:pt x="3864" y="17256"/>
                    </a:cubicBezTo>
                    <a:cubicBezTo>
                      <a:pt x="3892" y="17256"/>
                      <a:pt x="3922" y="17255"/>
                      <a:pt x="3952" y="17251"/>
                    </a:cubicBezTo>
                    <a:lnTo>
                      <a:pt x="7205" y="16430"/>
                    </a:lnTo>
                    <a:lnTo>
                      <a:pt x="18056" y="13603"/>
                    </a:lnTo>
                    <a:cubicBezTo>
                      <a:pt x="18238" y="13573"/>
                      <a:pt x="18360" y="13330"/>
                      <a:pt x="18299" y="13147"/>
                    </a:cubicBezTo>
                    <a:lnTo>
                      <a:pt x="15381" y="1871"/>
                    </a:lnTo>
                    <a:lnTo>
                      <a:pt x="14955" y="260"/>
                    </a:lnTo>
                    <a:cubicBezTo>
                      <a:pt x="14905" y="110"/>
                      <a:pt x="14773" y="1"/>
                      <a:pt x="145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21"/>
              <p:cNvSpPr/>
              <p:nvPr/>
            </p:nvSpPr>
            <p:spPr>
              <a:xfrm>
                <a:off x="4056151" y="2749261"/>
                <a:ext cx="472892" cy="447024"/>
              </a:xfrm>
              <a:custGeom>
                <a:rect b="b" l="l" r="r" t="t"/>
                <a:pathLst>
                  <a:path extrusionOk="0" h="17298" w="18299">
                    <a:moveTo>
                      <a:pt x="14501" y="1"/>
                    </a:moveTo>
                    <a:cubicBezTo>
                      <a:pt x="14462" y="1"/>
                      <a:pt x="14421" y="6"/>
                      <a:pt x="14378" y="17"/>
                    </a:cubicBezTo>
                    <a:lnTo>
                      <a:pt x="11612" y="716"/>
                    </a:lnTo>
                    <a:lnTo>
                      <a:pt x="4013" y="2692"/>
                    </a:lnTo>
                    <a:lnTo>
                      <a:pt x="1581" y="3360"/>
                    </a:lnTo>
                    <a:lnTo>
                      <a:pt x="305" y="3695"/>
                    </a:lnTo>
                    <a:cubicBezTo>
                      <a:pt x="92" y="3755"/>
                      <a:pt x="1" y="3968"/>
                      <a:pt x="31" y="4181"/>
                    </a:cubicBezTo>
                    <a:lnTo>
                      <a:pt x="365" y="5549"/>
                    </a:lnTo>
                    <a:lnTo>
                      <a:pt x="1004" y="8072"/>
                    </a:lnTo>
                    <a:lnTo>
                      <a:pt x="3071" y="15974"/>
                    </a:lnTo>
                    <a:lnTo>
                      <a:pt x="3344" y="17038"/>
                    </a:lnTo>
                    <a:cubicBezTo>
                      <a:pt x="3394" y="17188"/>
                      <a:pt x="3527" y="17297"/>
                      <a:pt x="3707" y="17297"/>
                    </a:cubicBezTo>
                    <a:cubicBezTo>
                      <a:pt x="3746" y="17297"/>
                      <a:pt x="3788" y="17292"/>
                      <a:pt x="3831" y="17281"/>
                    </a:cubicBezTo>
                    <a:lnTo>
                      <a:pt x="16445" y="14029"/>
                    </a:lnTo>
                    <a:lnTo>
                      <a:pt x="17965" y="13634"/>
                    </a:lnTo>
                    <a:cubicBezTo>
                      <a:pt x="18177" y="13573"/>
                      <a:pt x="18299" y="13391"/>
                      <a:pt x="18269" y="13148"/>
                    </a:cubicBezTo>
                    <a:lnTo>
                      <a:pt x="17843" y="11567"/>
                    </a:lnTo>
                    <a:lnTo>
                      <a:pt x="14895" y="260"/>
                    </a:lnTo>
                    <a:cubicBezTo>
                      <a:pt x="14820" y="110"/>
                      <a:pt x="14683" y="1"/>
                      <a:pt x="14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21"/>
              <p:cNvSpPr/>
              <p:nvPr/>
            </p:nvSpPr>
            <p:spPr>
              <a:xfrm>
                <a:off x="3616280" y="2863176"/>
                <a:ext cx="475244" cy="448290"/>
              </a:xfrm>
              <a:custGeom>
                <a:rect b="b" l="l" r="r" t="t"/>
                <a:pathLst>
                  <a:path extrusionOk="0" h="17347" w="18390">
                    <a:moveTo>
                      <a:pt x="14548" y="0"/>
                    </a:moveTo>
                    <a:cubicBezTo>
                      <a:pt x="14513" y="0"/>
                      <a:pt x="14476" y="5"/>
                      <a:pt x="14438" y="16"/>
                    </a:cubicBezTo>
                    <a:lnTo>
                      <a:pt x="6262" y="2144"/>
                    </a:lnTo>
                    <a:lnTo>
                      <a:pt x="304" y="3694"/>
                    </a:lnTo>
                    <a:cubicBezTo>
                      <a:pt x="91" y="3755"/>
                      <a:pt x="0" y="3968"/>
                      <a:pt x="31" y="4180"/>
                    </a:cubicBezTo>
                    <a:lnTo>
                      <a:pt x="1672" y="10381"/>
                    </a:lnTo>
                    <a:lnTo>
                      <a:pt x="3404" y="17068"/>
                    </a:lnTo>
                    <a:cubicBezTo>
                      <a:pt x="3486" y="17232"/>
                      <a:pt x="3641" y="17346"/>
                      <a:pt x="3826" y="17346"/>
                    </a:cubicBezTo>
                    <a:cubicBezTo>
                      <a:pt x="3847" y="17346"/>
                      <a:pt x="3869" y="17345"/>
                      <a:pt x="3891" y="17342"/>
                    </a:cubicBezTo>
                    <a:lnTo>
                      <a:pt x="9028" y="16004"/>
                    </a:lnTo>
                    <a:lnTo>
                      <a:pt x="11459" y="15366"/>
                    </a:lnTo>
                    <a:lnTo>
                      <a:pt x="18025" y="13633"/>
                    </a:lnTo>
                    <a:cubicBezTo>
                      <a:pt x="18268" y="13603"/>
                      <a:pt x="18390" y="13360"/>
                      <a:pt x="18268" y="13147"/>
                    </a:cubicBezTo>
                    <a:lnTo>
                      <a:pt x="16475" y="6308"/>
                    </a:lnTo>
                    <a:lnTo>
                      <a:pt x="15836" y="3816"/>
                    </a:lnTo>
                    <a:lnTo>
                      <a:pt x="14924" y="259"/>
                    </a:lnTo>
                    <a:cubicBezTo>
                      <a:pt x="14849" y="109"/>
                      <a:pt x="14713" y="0"/>
                      <a:pt x="145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21"/>
              <p:cNvSpPr/>
              <p:nvPr/>
            </p:nvSpPr>
            <p:spPr>
              <a:xfrm>
                <a:off x="3658688" y="2861212"/>
                <a:ext cx="367635" cy="450125"/>
              </a:xfrm>
              <a:custGeom>
                <a:rect b="b" l="l" r="r" t="t"/>
                <a:pathLst>
                  <a:path extrusionOk="0" h="17418" w="14226">
                    <a:moveTo>
                      <a:pt x="14226" y="3892"/>
                    </a:moveTo>
                    <a:lnTo>
                      <a:pt x="7387" y="16050"/>
                    </a:lnTo>
                    <a:lnTo>
                      <a:pt x="2250" y="17357"/>
                    </a:lnTo>
                    <a:cubicBezTo>
                      <a:pt x="2037" y="17418"/>
                      <a:pt x="1824" y="17296"/>
                      <a:pt x="1763" y="17114"/>
                    </a:cubicBezTo>
                    <a:lnTo>
                      <a:pt x="1" y="10396"/>
                    </a:lnTo>
                    <a:lnTo>
                      <a:pt x="4651" y="2159"/>
                    </a:lnTo>
                    <a:lnTo>
                      <a:pt x="12828" y="31"/>
                    </a:lnTo>
                    <a:cubicBezTo>
                      <a:pt x="13040" y="1"/>
                      <a:pt x="13223" y="123"/>
                      <a:pt x="13314" y="305"/>
                    </a:cubicBezTo>
                    <a:close/>
                  </a:path>
                </a:pathLst>
              </a:custGeom>
              <a:solidFill>
                <a:srgbClr val="FFFFFF">
                  <a:alpha val="303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21"/>
              <p:cNvSpPr/>
              <p:nvPr/>
            </p:nvSpPr>
            <p:spPr>
              <a:xfrm>
                <a:off x="4056151" y="2836092"/>
                <a:ext cx="40883" cy="55794"/>
              </a:xfrm>
              <a:custGeom>
                <a:rect b="b" l="l" r="r" t="t"/>
                <a:pathLst>
                  <a:path extrusionOk="0" h="2159" w="1582">
                    <a:moveTo>
                      <a:pt x="1581" y="0"/>
                    </a:moveTo>
                    <a:lnTo>
                      <a:pt x="365" y="2158"/>
                    </a:lnTo>
                    <a:lnTo>
                      <a:pt x="31" y="791"/>
                    </a:lnTo>
                    <a:cubicBezTo>
                      <a:pt x="1" y="547"/>
                      <a:pt x="92" y="365"/>
                      <a:pt x="305" y="304"/>
                    </a:cubicBezTo>
                    <a:close/>
                  </a:path>
                </a:pathLst>
              </a:custGeom>
              <a:solidFill>
                <a:srgbClr val="92A6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21"/>
              <p:cNvSpPr/>
              <p:nvPr/>
            </p:nvSpPr>
            <p:spPr>
              <a:xfrm>
                <a:off x="3913188" y="3028544"/>
                <a:ext cx="178339" cy="232531"/>
              </a:xfrm>
              <a:custGeom>
                <a:rect b="b" l="l" r="r" t="t"/>
                <a:pathLst>
                  <a:path extrusionOk="0" h="8998" w="6901">
                    <a:moveTo>
                      <a:pt x="6840" y="6778"/>
                    </a:moveTo>
                    <a:cubicBezTo>
                      <a:pt x="6901" y="7022"/>
                      <a:pt x="6779" y="7204"/>
                      <a:pt x="6597" y="7295"/>
                    </a:cubicBezTo>
                    <a:lnTo>
                      <a:pt x="1" y="8997"/>
                    </a:lnTo>
                    <a:lnTo>
                      <a:pt x="5077" y="0"/>
                    </a:lnTo>
                    <a:close/>
                  </a:path>
                </a:pathLst>
              </a:custGeom>
              <a:solidFill>
                <a:srgbClr val="FFFFFF">
                  <a:alpha val="303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21"/>
              <p:cNvSpPr/>
              <p:nvPr/>
            </p:nvSpPr>
            <p:spPr>
              <a:xfrm>
                <a:off x="4083647" y="2767738"/>
                <a:ext cx="273388" cy="394357"/>
              </a:xfrm>
              <a:custGeom>
                <a:rect b="b" l="l" r="r" t="t"/>
                <a:pathLst>
                  <a:path extrusionOk="0" h="15260" w="10579">
                    <a:moveTo>
                      <a:pt x="10578" y="1"/>
                    </a:moveTo>
                    <a:lnTo>
                      <a:pt x="2037" y="15259"/>
                    </a:lnTo>
                    <a:lnTo>
                      <a:pt x="1" y="7357"/>
                    </a:lnTo>
                    <a:lnTo>
                      <a:pt x="2949" y="1977"/>
                    </a:lnTo>
                    <a:close/>
                  </a:path>
                </a:pathLst>
              </a:custGeom>
              <a:solidFill>
                <a:srgbClr val="FFFFFF">
                  <a:alpha val="303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21"/>
              <p:cNvSpPr/>
              <p:nvPr/>
            </p:nvSpPr>
            <p:spPr>
              <a:xfrm>
                <a:off x="4556520" y="2634208"/>
                <a:ext cx="333859" cy="449324"/>
              </a:xfrm>
              <a:custGeom>
                <a:rect b="b" l="l" r="r" t="t"/>
                <a:pathLst>
                  <a:path extrusionOk="0" h="17387" w="12919">
                    <a:moveTo>
                      <a:pt x="12919" y="1916"/>
                    </a:moveTo>
                    <a:lnTo>
                      <a:pt x="4743" y="16505"/>
                    </a:lnTo>
                    <a:lnTo>
                      <a:pt x="1490" y="17326"/>
                    </a:lnTo>
                    <a:cubicBezTo>
                      <a:pt x="1247" y="17387"/>
                      <a:pt x="1065" y="17265"/>
                      <a:pt x="973" y="17083"/>
                    </a:cubicBezTo>
                    <a:lnTo>
                      <a:pt x="1" y="13314"/>
                    </a:lnTo>
                    <a:lnTo>
                      <a:pt x="6688" y="1429"/>
                    </a:lnTo>
                    <a:lnTo>
                      <a:pt x="12007" y="61"/>
                    </a:lnTo>
                    <a:cubicBezTo>
                      <a:pt x="12250" y="1"/>
                      <a:pt x="12433" y="122"/>
                      <a:pt x="12493" y="305"/>
                    </a:cubicBezTo>
                    <a:close/>
                  </a:path>
                </a:pathLst>
              </a:custGeom>
              <a:solidFill>
                <a:srgbClr val="FFFFFF">
                  <a:alpha val="303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21"/>
              <p:cNvSpPr/>
              <p:nvPr/>
            </p:nvSpPr>
            <p:spPr>
              <a:xfrm>
                <a:off x="3927324" y="3299377"/>
                <a:ext cx="333084" cy="499768"/>
              </a:xfrm>
              <a:custGeom>
                <a:rect b="b" l="l" r="r" t="t"/>
                <a:pathLst>
                  <a:path extrusionOk="0" h="19339" w="12889">
                    <a:moveTo>
                      <a:pt x="496" y="1"/>
                    </a:moveTo>
                    <a:cubicBezTo>
                      <a:pt x="440" y="1"/>
                      <a:pt x="385" y="12"/>
                      <a:pt x="335" y="37"/>
                    </a:cubicBezTo>
                    <a:cubicBezTo>
                      <a:pt x="274" y="67"/>
                      <a:pt x="214" y="67"/>
                      <a:pt x="183" y="159"/>
                    </a:cubicBezTo>
                    <a:cubicBezTo>
                      <a:pt x="31" y="280"/>
                      <a:pt x="1" y="523"/>
                      <a:pt x="122" y="675"/>
                    </a:cubicBezTo>
                    <a:cubicBezTo>
                      <a:pt x="122" y="675"/>
                      <a:pt x="123" y="675"/>
                      <a:pt x="123" y="675"/>
                    </a:cubicBezTo>
                    <a:cubicBezTo>
                      <a:pt x="190" y="675"/>
                      <a:pt x="9762" y="16123"/>
                      <a:pt x="11825" y="19338"/>
                    </a:cubicBezTo>
                    <a:lnTo>
                      <a:pt x="12889" y="18426"/>
                    </a:lnTo>
                    <a:cubicBezTo>
                      <a:pt x="12889" y="18426"/>
                      <a:pt x="11095" y="16633"/>
                      <a:pt x="11247" y="15721"/>
                    </a:cubicBezTo>
                    <a:cubicBezTo>
                      <a:pt x="11278" y="15417"/>
                      <a:pt x="11582" y="14353"/>
                      <a:pt x="11734" y="13776"/>
                    </a:cubicBezTo>
                    <a:cubicBezTo>
                      <a:pt x="11825" y="13533"/>
                      <a:pt x="11764" y="13198"/>
                      <a:pt x="11612" y="12986"/>
                    </a:cubicBezTo>
                    <a:cubicBezTo>
                      <a:pt x="9272" y="9186"/>
                      <a:pt x="913" y="189"/>
                      <a:pt x="913" y="189"/>
                    </a:cubicBezTo>
                    <a:cubicBezTo>
                      <a:pt x="803" y="79"/>
                      <a:pt x="645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21"/>
              <p:cNvSpPr/>
              <p:nvPr/>
            </p:nvSpPr>
            <p:spPr>
              <a:xfrm>
                <a:off x="4185778" y="3745864"/>
                <a:ext cx="231730" cy="340785"/>
              </a:xfrm>
              <a:custGeom>
                <a:rect b="b" l="l" r="r" t="t"/>
                <a:pathLst>
                  <a:path extrusionOk="0" h="13187" w="8967">
                    <a:moveTo>
                      <a:pt x="3788" y="4582"/>
                    </a:moveTo>
                    <a:cubicBezTo>
                      <a:pt x="3974" y="4582"/>
                      <a:pt x="4156" y="4666"/>
                      <a:pt x="4316" y="4858"/>
                    </a:cubicBezTo>
                    <a:lnTo>
                      <a:pt x="6292" y="7137"/>
                    </a:lnTo>
                    <a:cubicBezTo>
                      <a:pt x="7082" y="8049"/>
                      <a:pt x="7143" y="9539"/>
                      <a:pt x="6383" y="10481"/>
                    </a:cubicBezTo>
                    <a:cubicBezTo>
                      <a:pt x="5951" y="11031"/>
                      <a:pt x="5355" y="11301"/>
                      <a:pt x="4740" y="11301"/>
                    </a:cubicBezTo>
                    <a:cubicBezTo>
                      <a:pt x="4404" y="11301"/>
                      <a:pt x="4062" y="11220"/>
                      <a:pt x="3739" y="11058"/>
                    </a:cubicBezTo>
                    <a:cubicBezTo>
                      <a:pt x="2006" y="10146"/>
                      <a:pt x="1733" y="7077"/>
                      <a:pt x="2827" y="5283"/>
                    </a:cubicBezTo>
                    <a:cubicBezTo>
                      <a:pt x="3083" y="4869"/>
                      <a:pt x="3443" y="4582"/>
                      <a:pt x="3788" y="4582"/>
                    </a:cubicBezTo>
                    <a:close/>
                    <a:moveTo>
                      <a:pt x="2303" y="0"/>
                    </a:moveTo>
                    <a:cubicBezTo>
                      <a:pt x="2265" y="0"/>
                      <a:pt x="2227" y="17"/>
                      <a:pt x="2189" y="55"/>
                    </a:cubicBezTo>
                    <a:lnTo>
                      <a:pt x="1064" y="997"/>
                    </a:lnTo>
                    <a:cubicBezTo>
                      <a:pt x="973" y="1058"/>
                      <a:pt x="942" y="1180"/>
                      <a:pt x="973" y="1301"/>
                    </a:cubicBezTo>
                    <a:cubicBezTo>
                      <a:pt x="1155" y="1666"/>
                      <a:pt x="1307" y="1940"/>
                      <a:pt x="1520" y="2365"/>
                    </a:cubicBezTo>
                    <a:cubicBezTo>
                      <a:pt x="1672" y="2669"/>
                      <a:pt x="1672" y="3004"/>
                      <a:pt x="1520" y="3307"/>
                    </a:cubicBezTo>
                    <a:cubicBezTo>
                      <a:pt x="0" y="5891"/>
                      <a:pt x="0" y="9569"/>
                      <a:pt x="1976" y="11849"/>
                    </a:cubicBezTo>
                    <a:cubicBezTo>
                      <a:pt x="2675" y="12730"/>
                      <a:pt x="3678" y="13156"/>
                      <a:pt x="4651" y="13186"/>
                    </a:cubicBezTo>
                    <a:cubicBezTo>
                      <a:pt x="5654" y="13186"/>
                      <a:pt x="6626" y="12821"/>
                      <a:pt x="7447" y="11940"/>
                    </a:cubicBezTo>
                    <a:cubicBezTo>
                      <a:pt x="8967" y="10268"/>
                      <a:pt x="8876" y="7502"/>
                      <a:pt x="7386" y="5770"/>
                    </a:cubicBezTo>
                    <a:lnTo>
                      <a:pt x="2462" y="86"/>
                    </a:lnTo>
                    <a:cubicBezTo>
                      <a:pt x="2409" y="33"/>
                      <a:pt x="2356" y="0"/>
                      <a:pt x="2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21"/>
              <p:cNvSpPr/>
              <p:nvPr/>
            </p:nvSpPr>
            <p:spPr>
              <a:xfrm>
                <a:off x="4168489" y="3653114"/>
                <a:ext cx="29073" cy="25739"/>
              </a:xfrm>
              <a:custGeom>
                <a:rect b="b" l="l" r="r" t="t"/>
                <a:pathLst>
                  <a:path extrusionOk="0" h="996" w="1125">
                    <a:moveTo>
                      <a:pt x="539" y="1"/>
                    </a:moveTo>
                    <a:cubicBezTo>
                      <a:pt x="326" y="1"/>
                      <a:pt x="140" y="142"/>
                      <a:pt x="92" y="361"/>
                    </a:cubicBezTo>
                    <a:cubicBezTo>
                      <a:pt x="0" y="635"/>
                      <a:pt x="152" y="909"/>
                      <a:pt x="426" y="969"/>
                    </a:cubicBezTo>
                    <a:cubicBezTo>
                      <a:pt x="480" y="987"/>
                      <a:pt x="534" y="996"/>
                      <a:pt x="586" y="996"/>
                    </a:cubicBezTo>
                    <a:cubicBezTo>
                      <a:pt x="799" y="996"/>
                      <a:pt x="985" y="855"/>
                      <a:pt x="1034" y="635"/>
                    </a:cubicBezTo>
                    <a:cubicBezTo>
                      <a:pt x="1125" y="361"/>
                      <a:pt x="973" y="88"/>
                      <a:pt x="699" y="27"/>
                    </a:cubicBezTo>
                    <a:cubicBezTo>
                      <a:pt x="645" y="9"/>
                      <a:pt x="592" y="1"/>
                      <a:pt x="539" y="1"/>
                    </a:cubicBezTo>
                    <a:close/>
                  </a:path>
                </a:pathLst>
              </a:custGeom>
              <a:solidFill>
                <a:srgbClr val="3D8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73" name="Google Shape;1073;p21"/>
            <p:cNvSpPr/>
            <p:nvPr/>
          </p:nvSpPr>
          <p:spPr>
            <a:xfrm>
              <a:off x="4928864" y="3022910"/>
              <a:ext cx="62074" cy="69620"/>
            </a:xfrm>
            <a:custGeom>
              <a:rect b="b" l="l" r="r" t="t"/>
              <a:pathLst>
                <a:path extrusionOk="0" h="2694" w="2402">
                  <a:moveTo>
                    <a:pt x="1547" y="1"/>
                  </a:moveTo>
                  <a:cubicBezTo>
                    <a:pt x="1528" y="1"/>
                    <a:pt x="1509" y="2"/>
                    <a:pt x="1490" y="5"/>
                  </a:cubicBezTo>
                  <a:lnTo>
                    <a:pt x="304" y="309"/>
                  </a:lnTo>
                  <a:cubicBezTo>
                    <a:pt x="122" y="370"/>
                    <a:pt x="0" y="583"/>
                    <a:pt x="31" y="765"/>
                  </a:cubicBezTo>
                  <a:lnTo>
                    <a:pt x="456" y="2407"/>
                  </a:lnTo>
                  <a:cubicBezTo>
                    <a:pt x="508" y="2561"/>
                    <a:pt x="668" y="2694"/>
                    <a:pt x="827" y="2694"/>
                  </a:cubicBezTo>
                  <a:cubicBezTo>
                    <a:pt x="856" y="2694"/>
                    <a:pt x="884" y="2690"/>
                    <a:pt x="912" y="2680"/>
                  </a:cubicBezTo>
                  <a:lnTo>
                    <a:pt x="2098" y="2376"/>
                  </a:lnTo>
                  <a:cubicBezTo>
                    <a:pt x="2280" y="2346"/>
                    <a:pt x="2402" y="2103"/>
                    <a:pt x="2341" y="1920"/>
                  </a:cubicBezTo>
                  <a:lnTo>
                    <a:pt x="1946" y="279"/>
                  </a:lnTo>
                  <a:cubicBezTo>
                    <a:pt x="1891" y="115"/>
                    <a:pt x="1714" y="1"/>
                    <a:pt x="1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4" name="Google Shape;1074;p21"/>
          <p:cNvSpPr txBox="1"/>
          <p:nvPr>
            <p:ph type="title"/>
          </p:nvPr>
        </p:nvSpPr>
        <p:spPr>
          <a:xfrm>
            <a:off x="513600" y="410400"/>
            <a:ext cx="811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accent3"/>
                </a:solidFill>
              </a:rPr>
              <a:t>Thank you for listening!</a:t>
            </a:r>
            <a:endParaRPr sz="4600">
              <a:solidFill>
                <a:schemeClr val="accent3"/>
              </a:solidFill>
            </a:endParaRPr>
          </a:p>
        </p:txBody>
      </p:sp>
      <p:grpSp>
        <p:nvGrpSpPr>
          <p:cNvPr id="1075" name="Google Shape;1075;p21"/>
          <p:cNvGrpSpPr/>
          <p:nvPr/>
        </p:nvGrpSpPr>
        <p:grpSpPr>
          <a:xfrm>
            <a:off x="2798915" y="3289063"/>
            <a:ext cx="698364" cy="706812"/>
            <a:chOff x="2189315" y="2831863"/>
            <a:chExt cx="698364" cy="706812"/>
          </a:xfrm>
        </p:grpSpPr>
        <p:sp>
          <p:nvSpPr>
            <p:cNvPr id="1076" name="Google Shape;1076;p21"/>
            <p:cNvSpPr/>
            <p:nvPr/>
          </p:nvSpPr>
          <p:spPr>
            <a:xfrm>
              <a:off x="2229308" y="2970291"/>
              <a:ext cx="658371" cy="568383"/>
            </a:xfrm>
            <a:custGeom>
              <a:rect b="b" l="l" r="r" t="t"/>
              <a:pathLst>
                <a:path extrusionOk="0" h="32162" w="37254">
                  <a:moveTo>
                    <a:pt x="28593" y="1"/>
                  </a:moveTo>
                  <a:lnTo>
                    <a:pt x="0" y="12708"/>
                  </a:lnTo>
                  <a:lnTo>
                    <a:pt x="8661" y="32162"/>
                  </a:lnTo>
                  <a:lnTo>
                    <a:pt x="37253" y="19410"/>
                  </a:lnTo>
                  <a:lnTo>
                    <a:pt x="285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2189315" y="2831863"/>
              <a:ext cx="503012" cy="363028"/>
            </a:xfrm>
            <a:custGeom>
              <a:rect b="b" l="l" r="r" t="t"/>
              <a:pathLst>
                <a:path extrusionOk="0" h="20542" w="28463">
                  <a:moveTo>
                    <a:pt x="26199" y="0"/>
                  </a:moveTo>
                  <a:lnTo>
                    <a:pt x="0" y="17060"/>
                  </a:lnTo>
                  <a:lnTo>
                    <a:pt x="2263" y="20541"/>
                  </a:lnTo>
                  <a:lnTo>
                    <a:pt x="28462" y="3482"/>
                  </a:lnTo>
                  <a:lnTo>
                    <a:pt x="261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2203930" y="2846478"/>
              <a:ext cx="480710" cy="335336"/>
            </a:xfrm>
            <a:custGeom>
              <a:rect b="b" l="l" r="r" t="t"/>
              <a:pathLst>
                <a:path extrusionOk="0" h="18975" w="27201">
                  <a:moveTo>
                    <a:pt x="26330" y="1088"/>
                  </a:moveTo>
                  <a:lnTo>
                    <a:pt x="26025" y="3351"/>
                  </a:lnTo>
                  <a:lnTo>
                    <a:pt x="27200" y="2524"/>
                  </a:lnTo>
                  <a:lnTo>
                    <a:pt x="26330" y="1088"/>
                  </a:lnTo>
                  <a:close/>
                  <a:moveTo>
                    <a:pt x="24632" y="0"/>
                  </a:moveTo>
                  <a:lnTo>
                    <a:pt x="22848" y="1219"/>
                  </a:lnTo>
                  <a:lnTo>
                    <a:pt x="22195" y="5832"/>
                  </a:lnTo>
                  <a:lnTo>
                    <a:pt x="23980" y="4657"/>
                  </a:lnTo>
                  <a:lnTo>
                    <a:pt x="24632" y="0"/>
                  </a:lnTo>
                  <a:close/>
                  <a:moveTo>
                    <a:pt x="20890" y="2481"/>
                  </a:moveTo>
                  <a:lnTo>
                    <a:pt x="19105" y="3656"/>
                  </a:lnTo>
                  <a:lnTo>
                    <a:pt x="18453" y="8269"/>
                  </a:lnTo>
                  <a:lnTo>
                    <a:pt x="18453" y="8269"/>
                  </a:lnTo>
                  <a:lnTo>
                    <a:pt x="20237" y="7094"/>
                  </a:lnTo>
                  <a:lnTo>
                    <a:pt x="20890" y="2481"/>
                  </a:lnTo>
                  <a:close/>
                  <a:moveTo>
                    <a:pt x="17104" y="4961"/>
                  </a:moveTo>
                  <a:lnTo>
                    <a:pt x="15276" y="6180"/>
                  </a:lnTo>
                  <a:lnTo>
                    <a:pt x="14623" y="10793"/>
                  </a:lnTo>
                  <a:lnTo>
                    <a:pt x="16451" y="9618"/>
                  </a:lnTo>
                  <a:lnTo>
                    <a:pt x="17104" y="4961"/>
                  </a:lnTo>
                  <a:close/>
                  <a:moveTo>
                    <a:pt x="13274" y="7442"/>
                  </a:moveTo>
                  <a:lnTo>
                    <a:pt x="11490" y="8617"/>
                  </a:lnTo>
                  <a:lnTo>
                    <a:pt x="10837" y="13230"/>
                  </a:lnTo>
                  <a:lnTo>
                    <a:pt x="12621" y="12055"/>
                  </a:lnTo>
                  <a:lnTo>
                    <a:pt x="13274" y="7442"/>
                  </a:lnTo>
                  <a:close/>
                  <a:moveTo>
                    <a:pt x="9531" y="9879"/>
                  </a:moveTo>
                  <a:lnTo>
                    <a:pt x="7703" y="11054"/>
                  </a:lnTo>
                  <a:lnTo>
                    <a:pt x="7094" y="15711"/>
                  </a:lnTo>
                  <a:lnTo>
                    <a:pt x="7094" y="15711"/>
                  </a:lnTo>
                  <a:lnTo>
                    <a:pt x="8878" y="14492"/>
                  </a:lnTo>
                  <a:lnTo>
                    <a:pt x="9531" y="9879"/>
                  </a:lnTo>
                  <a:close/>
                  <a:moveTo>
                    <a:pt x="5701" y="12360"/>
                  </a:moveTo>
                  <a:lnTo>
                    <a:pt x="3917" y="13578"/>
                  </a:lnTo>
                  <a:lnTo>
                    <a:pt x="3264" y="18191"/>
                  </a:lnTo>
                  <a:lnTo>
                    <a:pt x="5049" y="17016"/>
                  </a:lnTo>
                  <a:lnTo>
                    <a:pt x="5701" y="12360"/>
                  </a:lnTo>
                  <a:close/>
                  <a:moveTo>
                    <a:pt x="1915" y="14840"/>
                  </a:moveTo>
                  <a:lnTo>
                    <a:pt x="131" y="16015"/>
                  </a:lnTo>
                  <a:lnTo>
                    <a:pt x="0" y="16886"/>
                  </a:lnTo>
                  <a:lnTo>
                    <a:pt x="1349" y="18975"/>
                  </a:lnTo>
                  <a:lnTo>
                    <a:pt x="1915" y="148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2283916" y="3069505"/>
              <a:ext cx="479172" cy="217672"/>
            </a:xfrm>
            <a:custGeom>
              <a:rect b="b" l="l" r="r" t="t"/>
              <a:pathLst>
                <a:path extrusionOk="0" h="12317" w="27114">
                  <a:moveTo>
                    <a:pt x="26983" y="1"/>
                  </a:moveTo>
                  <a:lnTo>
                    <a:pt x="0" y="12012"/>
                  </a:lnTo>
                  <a:lnTo>
                    <a:pt x="131" y="12317"/>
                  </a:lnTo>
                  <a:lnTo>
                    <a:pt x="27113" y="305"/>
                  </a:lnTo>
                  <a:lnTo>
                    <a:pt x="269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2345434" y="3209489"/>
              <a:ext cx="479950" cy="217672"/>
            </a:xfrm>
            <a:custGeom>
              <a:rect b="b" l="l" r="r" t="t"/>
              <a:pathLst>
                <a:path extrusionOk="0" h="12317" w="27158">
                  <a:moveTo>
                    <a:pt x="26983" y="0"/>
                  </a:moveTo>
                  <a:lnTo>
                    <a:pt x="1" y="12012"/>
                  </a:lnTo>
                  <a:lnTo>
                    <a:pt x="175" y="12316"/>
                  </a:lnTo>
                  <a:lnTo>
                    <a:pt x="27157" y="261"/>
                  </a:lnTo>
                  <a:lnTo>
                    <a:pt x="26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2373904" y="3270247"/>
              <a:ext cx="479154" cy="218432"/>
            </a:xfrm>
            <a:custGeom>
              <a:rect b="b" l="l" r="r" t="t"/>
              <a:pathLst>
                <a:path extrusionOk="0" h="12360" w="27113">
                  <a:moveTo>
                    <a:pt x="26939" y="0"/>
                  </a:moveTo>
                  <a:lnTo>
                    <a:pt x="0" y="12055"/>
                  </a:lnTo>
                  <a:lnTo>
                    <a:pt x="131" y="12360"/>
                  </a:lnTo>
                  <a:lnTo>
                    <a:pt x="27113" y="305"/>
                  </a:lnTo>
                  <a:lnTo>
                    <a:pt x="269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2477730" y="3360995"/>
              <a:ext cx="33861" cy="69241"/>
            </a:xfrm>
            <a:custGeom>
              <a:rect b="b" l="l" r="r" t="t"/>
              <a:pathLst>
                <a:path extrusionOk="0" h="3918" w="1916">
                  <a:moveTo>
                    <a:pt x="261" y="1"/>
                  </a:moveTo>
                  <a:lnTo>
                    <a:pt x="0" y="131"/>
                  </a:lnTo>
                  <a:lnTo>
                    <a:pt x="1698" y="3917"/>
                  </a:lnTo>
                  <a:lnTo>
                    <a:pt x="1915" y="3787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2374664" y="3295624"/>
              <a:ext cx="513015" cy="241512"/>
            </a:xfrm>
            <a:custGeom>
              <a:rect b="b" l="l" r="r" t="t"/>
              <a:pathLst>
                <a:path extrusionOk="0" h="13666" w="29029">
                  <a:moveTo>
                    <a:pt x="28593" y="0"/>
                  </a:moveTo>
                  <a:lnTo>
                    <a:pt x="1" y="12752"/>
                  </a:lnTo>
                  <a:lnTo>
                    <a:pt x="436" y="13666"/>
                  </a:lnTo>
                  <a:lnTo>
                    <a:pt x="29028" y="958"/>
                  </a:lnTo>
                  <a:lnTo>
                    <a:pt x="28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4" name="Google Shape;1084;p21"/>
          <p:cNvSpPr/>
          <p:nvPr/>
        </p:nvSpPr>
        <p:spPr>
          <a:xfrm>
            <a:off x="2200850" y="4462346"/>
            <a:ext cx="4753832" cy="30025"/>
          </a:xfrm>
          <a:custGeom>
            <a:rect b="b" l="l" r="r" t="t"/>
            <a:pathLst>
              <a:path extrusionOk="0" h="6137" w="268996">
                <a:moveTo>
                  <a:pt x="1045" y="0"/>
                </a:moveTo>
                <a:cubicBezTo>
                  <a:pt x="435" y="0"/>
                  <a:pt x="0" y="479"/>
                  <a:pt x="0" y="1001"/>
                </a:cubicBezTo>
                <a:lnTo>
                  <a:pt x="0" y="5092"/>
                </a:lnTo>
                <a:cubicBezTo>
                  <a:pt x="0" y="5701"/>
                  <a:pt x="522" y="6137"/>
                  <a:pt x="1045" y="6137"/>
                </a:cubicBezTo>
                <a:lnTo>
                  <a:pt x="267951" y="6137"/>
                </a:lnTo>
                <a:cubicBezTo>
                  <a:pt x="268516" y="6137"/>
                  <a:pt x="268952" y="5658"/>
                  <a:pt x="268952" y="5092"/>
                </a:cubicBezTo>
                <a:lnTo>
                  <a:pt x="268995" y="5092"/>
                </a:lnTo>
                <a:lnTo>
                  <a:pt x="268995" y="1001"/>
                </a:lnTo>
                <a:cubicBezTo>
                  <a:pt x="268995" y="436"/>
                  <a:pt x="268516" y="0"/>
                  <a:pt x="2679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5" name="Google Shape;1085;p21"/>
          <p:cNvGrpSpPr/>
          <p:nvPr/>
        </p:nvGrpSpPr>
        <p:grpSpPr>
          <a:xfrm>
            <a:off x="6056085" y="2941082"/>
            <a:ext cx="388406" cy="488397"/>
            <a:chOff x="2689235" y="3271007"/>
            <a:chExt cx="388406" cy="488397"/>
          </a:xfrm>
        </p:grpSpPr>
        <p:sp>
          <p:nvSpPr>
            <p:cNvPr id="1086" name="Google Shape;1086;p21"/>
            <p:cNvSpPr/>
            <p:nvPr/>
          </p:nvSpPr>
          <p:spPr>
            <a:xfrm>
              <a:off x="2699997" y="3307164"/>
              <a:ext cx="376884" cy="452239"/>
            </a:xfrm>
            <a:custGeom>
              <a:rect b="b" l="l" r="r" t="t"/>
              <a:pathLst>
                <a:path extrusionOk="0" h="25590" w="21326">
                  <a:moveTo>
                    <a:pt x="1654" y="0"/>
                  </a:moveTo>
                  <a:cubicBezTo>
                    <a:pt x="697" y="0"/>
                    <a:pt x="1" y="740"/>
                    <a:pt x="1" y="1654"/>
                  </a:cubicBezTo>
                  <a:lnTo>
                    <a:pt x="1" y="23936"/>
                  </a:lnTo>
                  <a:cubicBezTo>
                    <a:pt x="1" y="24893"/>
                    <a:pt x="697" y="25590"/>
                    <a:pt x="1654" y="25590"/>
                  </a:cubicBezTo>
                  <a:lnTo>
                    <a:pt x="19715" y="25590"/>
                  </a:lnTo>
                  <a:cubicBezTo>
                    <a:pt x="20629" y="25590"/>
                    <a:pt x="21325" y="24893"/>
                    <a:pt x="21325" y="23936"/>
                  </a:cubicBezTo>
                  <a:lnTo>
                    <a:pt x="21325" y="1654"/>
                  </a:lnTo>
                  <a:cubicBezTo>
                    <a:pt x="21325" y="740"/>
                    <a:pt x="20629" y="0"/>
                    <a:pt x="19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2695385" y="3294847"/>
              <a:ext cx="376884" cy="452257"/>
            </a:xfrm>
            <a:custGeom>
              <a:rect b="b" l="l" r="r" t="t"/>
              <a:pathLst>
                <a:path extrusionOk="0" h="25591" w="21326">
                  <a:moveTo>
                    <a:pt x="1611" y="1"/>
                  </a:moveTo>
                  <a:cubicBezTo>
                    <a:pt x="697" y="1"/>
                    <a:pt x="0" y="697"/>
                    <a:pt x="0" y="1655"/>
                  </a:cubicBezTo>
                  <a:lnTo>
                    <a:pt x="0" y="23937"/>
                  </a:lnTo>
                  <a:cubicBezTo>
                    <a:pt x="0" y="24850"/>
                    <a:pt x="697" y="25590"/>
                    <a:pt x="1611" y="25590"/>
                  </a:cubicBezTo>
                  <a:lnTo>
                    <a:pt x="19671" y="25590"/>
                  </a:lnTo>
                  <a:cubicBezTo>
                    <a:pt x="20629" y="25590"/>
                    <a:pt x="21325" y="24850"/>
                    <a:pt x="21325" y="23937"/>
                  </a:cubicBezTo>
                  <a:lnTo>
                    <a:pt x="21325" y="1655"/>
                  </a:lnTo>
                  <a:cubicBezTo>
                    <a:pt x="21325" y="697"/>
                    <a:pt x="20629" y="1"/>
                    <a:pt x="19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2702313" y="3301774"/>
              <a:ext cx="363028" cy="438402"/>
            </a:xfrm>
            <a:custGeom>
              <a:rect b="b" l="l" r="r" t="t"/>
              <a:pathLst>
                <a:path extrusionOk="0" h="24807" w="20542">
                  <a:moveTo>
                    <a:pt x="1219" y="1"/>
                  </a:moveTo>
                  <a:cubicBezTo>
                    <a:pt x="522" y="1"/>
                    <a:pt x="0" y="523"/>
                    <a:pt x="0" y="1263"/>
                  </a:cubicBezTo>
                  <a:lnTo>
                    <a:pt x="0" y="23545"/>
                  </a:lnTo>
                  <a:cubicBezTo>
                    <a:pt x="0" y="24241"/>
                    <a:pt x="522" y="24807"/>
                    <a:pt x="1219" y="24807"/>
                  </a:cubicBezTo>
                  <a:lnTo>
                    <a:pt x="19279" y="24807"/>
                  </a:lnTo>
                  <a:cubicBezTo>
                    <a:pt x="20019" y="24807"/>
                    <a:pt x="20541" y="24241"/>
                    <a:pt x="20541" y="23545"/>
                  </a:cubicBezTo>
                  <a:lnTo>
                    <a:pt x="20541" y="1263"/>
                  </a:lnTo>
                  <a:cubicBezTo>
                    <a:pt x="20541" y="523"/>
                    <a:pt x="20019" y="1"/>
                    <a:pt x="19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2689235" y="3289474"/>
              <a:ext cx="388406" cy="81541"/>
            </a:xfrm>
            <a:custGeom>
              <a:rect b="b" l="l" r="r" t="t"/>
              <a:pathLst>
                <a:path extrusionOk="0" h="4614" w="21978">
                  <a:moveTo>
                    <a:pt x="1959" y="0"/>
                  </a:moveTo>
                  <a:cubicBezTo>
                    <a:pt x="871" y="0"/>
                    <a:pt x="0" y="871"/>
                    <a:pt x="0" y="1959"/>
                  </a:cubicBezTo>
                  <a:lnTo>
                    <a:pt x="0" y="4613"/>
                  </a:lnTo>
                  <a:lnTo>
                    <a:pt x="21978" y="4613"/>
                  </a:lnTo>
                  <a:lnTo>
                    <a:pt x="21978" y="1959"/>
                  </a:lnTo>
                  <a:cubicBezTo>
                    <a:pt x="21978" y="871"/>
                    <a:pt x="21107" y="0"/>
                    <a:pt x="20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1"/>
            <p:cNvSpPr/>
            <p:nvPr/>
          </p:nvSpPr>
          <p:spPr>
            <a:xfrm>
              <a:off x="2713835" y="3302552"/>
              <a:ext cx="24635" cy="24618"/>
            </a:xfrm>
            <a:custGeom>
              <a:rect b="b" l="l" r="r" t="t"/>
              <a:pathLst>
                <a:path extrusionOk="0" h="1393" w="1394">
                  <a:moveTo>
                    <a:pt x="697" y="0"/>
                  </a:moveTo>
                  <a:cubicBezTo>
                    <a:pt x="305" y="0"/>
                    <a:pt x="1" y="305"/>
                    <a:pt x="1" y="696"/>
                  </a:cubicBezTo>
                  <a:cubicBezTo>
                    <a:pt x="1" y="1088"/>
                    <a:pt x="305" y="1393"/>
                    <a:pt x="697" y="1393"/>
                  </a:cubicBezTo>
                  <a:cubicBezTo>
                    <a:pt x="1089" y="1393"/>
                    <a:pt x="1393" y="1088"/>
                    <a:pt x="1393" y="696"/>
                  </a:cubicBezTo>
                  <a:cubicBezTo>
                    <a:pt x="1393" y="305"/>
                    <a:pt x="1089" y="0"/>
                    <a:pt x="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21"/>
            <p:cNvSpPr/>
            <p:nvPr/>
          </p:nvSpPr>
          <p:spPr>
            <a:xfrm>
              <a:off x="2718448" y="3271007"/>
              <a:ext cx="15410" cy="51551"/>
            </a:xfrm>
            <a:custGeom>
              <a:rect b="b" l="l" r="r" t="t"/>
              <a:pathLst>
                <a:path extrusionOk="0" h="2917" w="872">
                  <a:moveTo>
                    <a:pt x="436" y="1"/>
                  </a:moveTo>
                  <a:cubicBezTo>
                    <a:pt x="219" y="1"/>
                    <a:pt x="1" y="175"/>
                    <a:pt x="1" y="436"/>
                  </a:cubicBezTo>
                  <a:lnTo>
                    <a:pt x="1" y="2481"/>
                  </a:lnTo>
                  <a:cubicBezTo>
                    <a:pt x="1" y="2699"/>
                    <a:pt x="175" y="2917"/>
                    <a:pt x="436" y="2917"/>
                  </a:cubicBezTo>
                  <a:cubicBezTo>
                    <a:pt x="654" y="2917"/>
                    <a:pt x="871" y="2786"/>
                    <a:pt x="871" y="2481"/>
                  </a:cubicBezTo>
                  <a:lnTo>
                    <a:pt x="871" y="436"/>
                  </a:lnTo>
                  <a:cubicBezTo>
                    <a:pt x="871" y="218"/>
                    <a:pt x="697" y="1"/>
                    <a:pt x="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21"/>
            <p:cNvSpPr/>
            <p:nvPr/>
          </p:nvSpPr>
          <p:spPr>
            <a:xfrm>
              <a:off x="2749215" y="3302552"/>
              <a:ext cx="24635" cy="24618"/>
            </a:xfrm>
            <a:custGeom>
              <a:rect b="b" l="l" r="r" t="t"/>
              <a:pathLst>
                <a:path extrusionOk="0" h="1393" w="1394">
                  <a:moveTo>
                    <a:pt x="697" y="0"/>
                  </a:moveTo>
                  <a:cubicBezTo>
                    <a:pt x="305" y="0"/>
                    <a:pt x="1" y="305"/>
                    <a:pt x="1" y="696"/>
                  </a:cubicBezTo>
                  <a:cubicBezTo>
                    <a:pt x="1" y="1088"/>
                    <a:pt x="305" y="1393"/>
                    <a:pt x="697" y="1393"/>
                  </a:cubicBezTo>
                  <a:cubicBezTo>
                    <a:pt x="1089" y="1393"/>
                    <a:pt x="1393" y="1088"/>
                    <a:pt x="1393" y="696"/>
                  </a:cubicBezTo>
                  <a:cubicBezTo>
                    <a:pt x="1393" y="305"/>
                    <a:pt x="1089" y="0"/>
                    <a:pt x="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21"/>
            <p:cNvSpPr/>
            <p:nvPr/>
          </p:nvSpPr>
          <p:spPr>
            <a:xfrm>
              <a:off x="2753828" y="3271007"/>
              <a:ext cx="15410" cy="51551"/>
            </a:xfrm>
            <a:custGeom>
              <a:rect b="b" l="l" r="r" t="t"/>
              <a:pathLst>
                <a:path extrusionOk="0" h="2917" w="872">
                  <a:moveTo>
                    <a:pt x="436" y="1"/>
                  </a:moveTo>
                  <a:cubicBezTo>
                    <a:pt x="218" y="1"/>
                    <a:pt x="1" y="175"/>
                    <a:pt x="1" y="436"/>
                  </a:cubicBezTo>
                  <a:lnTo>
                    <a:pt x="1" y="2481"/>
                  </a:lnTo>
                  <a:cubicBezTo>
                    <a:pt x="1" y="2699"/>
                    <a:pt x="175" y="2917"/>
                    <a:pt x="436" y="2917"/>
                  </a:cubicBezTo>
                  <a:cubicBezTo>
                    <a:pt x="654" y="2917"/>
                    <a:pt x="871" y="2786"/>
                    <a:pt x="871" y="2481"/>
                  </a:cubicBezTo>
                  <a:lnTo>
                    <a:pt x="871" y="436"/>
                  </a:lnTo>
                  <a:cubicBezTo>
                    <a:pt x="871" y="218"/>
                    <a:pt x="697" y="1"/>
                    <a:pt x="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21"/>
            <p:cNvSpPr/>
            <p:nvPr/>
          </p:nvSpPr>
          <p:spPr>
            <a:xfrm>
              <a:off x="2783836" y="3302552"/>
              <a:ext cx="24618" cy="24618"/>
            </a:xfrm>
            <a:custGeom>
              <a:rect b="b" l="l" r="r" t="t"/>
              <a:pathLst>
                <a:path extrusionOk="0" h="1393" w="1393">
                  <a:moveTo>
                    <a:pt x="696" y="0"/>
                  </a:moveTo>
                  <a:cubicBezTo>
                    <a:pt x="305" y="0"/>
                    <a:pt x="0" y="305"/>
                    <a:pt x="0" y="696"/>
                  </a:cubicBezTo>
                  <a:cubicBezTo>
                    <a:pt x="0" y="1088"/>
                    <a:pt x="305" y="1393"/>
                    <a:pt x="696" y="1393"/>
                  </a:cubicBezTo>
                  <a:cubicBezTo>
                    <a:pt x="1088" y="1393"/>
                    <a:pt x="1393" y="1088"/>
                    <a:pt x="1393" y="696"/>
                  </a:cubicBezTo>
                  <a:cubicBezTo>
                    <a:pt x="1393" y="305"/>
                    <a:pt x="1088" y="0"/>
                    <a:pt x="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2788448" y="3271007"/>
              <a:ext cx="15393" cy="51551"/>
            </a:xfrm>
            <a:custGeom>
              <a:rect b="b" l="l" r="r" t="t"/>
              <a:pathLst>
                <a:path extrusionOk="0" h="2917" w="871">
                  <a:moveTo>
                    <a:pt x="435" y="1"/>
                  </a:moveTo>
                  <a:cubicBezTo>
                    <a:pt x="218" y="1"/>
                    <a:pt x="0" y="175"/>
                    <a:pt x="0" y="436"/>
                  </a:cubicBezTo>
                  <a:lnTo>
                    <a:pt x="0" y="2481"/>
                  </a:lnTo>
                  <a:cubicBezTo>
                    <a:pt x="0" y="2699"/>
                    <a:pt x="174" y="2917"/>
                    <a:pt x="435" y="2917"/>
                  </a:cubicBezTo>
                  <a:cubicBezTo>
                    <a:pt x="653" y="2917"/>
                    <a:pt x="871" y="2786"/>
                    <a:pt x="871" y="2481"/>
                  </a:cubicBezTo>
                  <a:lnTo>
                    <a:pt x="871" y="436"/>
                  </a:lnTo>
                  <a:cubicBezTo>
                    <a:pt x="871" y="218"/>
                    <a:pt x="697" y="1"/>
                    <a:pt x="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1"/>
            <p:cNvSpPr/>
            <p:nvPr/>
          </p:nvSpPr>
          <p:spPr>
            <a:xfrm>
              <a:off x="2819216" y="3302552"/>
              <a:ext cx="25395" cy="25395"/>
            </a:xfrm>
            <a:custGeom>
              <a:rect b="b" l="l" r="r" t="t"/>
              <a:pathLst>
                <a:path extrusionOk="0" h="1437" w="1437">
                  <a:moveTo>
                    <a:pt x="696" y="0"/>
                  </a:moveTo>
                  <a:cubicBezTo>
                    <a:pt x="348" y="0"/>
                    <a:pt x="0" y="348"/>
                    <a:pt x="0" y="696"/>
                  </a:cubicBezTo>
                  <a:cubicBezTo>
                    <a:pt x="0" y="1088"/>
                    <a:pt x="348" y="1436"/>
                    <a:pt x="696" y="1436"/>
                  </a:cubicBezTo>
                  <a:cubicBezTo>
                    <a:pt x="1088" y="1436"/>
                    <a:pt x="1436" y="1088"/>
                    <a:pt x="1436" y="696"/>
                  </a:cubicBezTo>
                  <a:cubicBezTo>
                    <a:pt x="1436" y="348"/>
                    <a:pt x="1088" y="0"/>
                    <a:pt x="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1"/>
            <p:cNvSpPr/>
            <p:nvPr/>
          </p:nvSpPr>
          <p:spPr>
            <a:xfrm>
              <a:off x="2823051" y="3271007"/>
              <a:ext cx="15410" cy="51551"/>
            </a:xfrm>
            <a:custGeom>
              <a:rect b="b" l="l" r="r" t="t"/>
              <a:pathLst>
                <a:path extrusionOk="0" h="2917" w="872">
                  <a:moveTo>
                    <a:pt x="436" y="1"/>
                  </a:moveTo>
                  <a:cubicBezTo>
                    <a:pt x="218" y="1"/>
                    <a:pt x="1" y="175"/>
                    <a:pt x="1" y="436"/>
                  </a:cubicBezTo>
                  <a:lnTo>
                    <a:pt x="1" y="2481"/>
                  </a:lnTo>
                  <a:cubicBezTo>
                    <a:pt x="1" y="2699"/>
                    <a:pt x="175" y="2917"/>
                    <a:pt x="436" y="2917"/>
                  </a:cubicBezTo>
                  <a:cubicBezTo>
                    <a:pt x="653" y="2917"/>
                    <a:pt x="871" y="2786"/>
                    <a:pt x="871" y="2481"/>
                  </a:cubicBezTo>
                  <a:lnTo>
                    <a:pt x="871" y="436"/>
                  </a:lnTo>
                  <a:cubicBezTo>
                    <a:pt x="871" y="218"/>
                    <a:pt x="697" y="1"/>
                    <a:pt x="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1"/>
            <p:cNvSpPr/>
            <p:nvPr/>
          </p:nvSpPr>
          <p:spPr>
            <a:xfrm>
              <a:off x="2922264" y="3302552"/>
              <a:ext cx="24635" cy="24618"/>
            </a:xfrm>
            <a:custGeom>
              <a:rect b="b" l="l" r="r" t="t"/>
              <a:pathLst>
                <a:path extrusionOk="0" h="1393" w="1394">
                  <a:moveTo>
                    <a:pt x="697" y="0"/>
                  </a:moveTo>
                  <a:cubicBezTo>
                    <a:pt x="305" y="0"/>
                    <a:pt x="1" y="305"/>
                    <a:pt x="1" y="696"/>
                  </a:cubicBezTo>
                  <a:cubicBezTo>
                    <a:pt x="1" y="1088"/>
                    <a:pt x="305" y="1393"/>
                    <a:pt x="697" y="1393"/>
                  </a:cubicBezTo>
                  <a:cubicBezTo>
                    <a:pt x="1089" y="1393"/>
                    <a:pt x="1393" y="1088"/>
                    <a:pt x="1393" y="696"/>
                  </a:cubicBezTo>
                  <a:cubicBezTo>
                    <a:pt x="1393" y="305"/>
                    <a:pt x="1089" y="0"/>
                    <a:pt x="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21"/>
            <p:cNvSpPr/>
            <p:nvPr/>
          </p:nvSpPr>
          <p:spPr>
            <a:xfrm>
              <a:off x="2926877" y="3271007"/>
              <a:ext cx="15410" cy="51551"/>
            </a:xfrm>
            <a:custGeom>
              <a:rect b="b" l="l" r="r" t="t"/>
              <a:pathLst>
                <a:path extrusionOk="0" h="2917" w="872">
                  <a:moveTo>
                    <a:pt x="436" y="1"/>
                  </a:moveTo>
                  <a:cubicBezTo>
                    <a:pt x="218" y="1"/>
                    <a:pt x="1" y="175"/>
                    <a:pt x="1" y="436"/>
                  </a:cubicBezTo>
                  <a:lnTo>
                    <a:pt x="1" y="2481"/>
                  </a:lnTo>
                  <a:cubicBezTo>
                    <a:pt x="1" y="2699"/>
                    <a:pt x="175" y="2917"/>
                    <a:pt x="436" y="2917"/>
                  </a:cubicBezTo>
                  <a:cubicBezTo>
                    <a:pt x="654" y="2917"/>
                    <a:pt x="871" y="2786"/>
                    <a:pt x="871" y="2481"/>
                  </a:cubicBezTo>
                  <a:lnTo>
                    <a:pt x="871" y="436"/>
                  </a:lnTo>
                  <a:cubicBezTo>
                    <a:pt x="871" y="218"/>
                    <a:pt x="697" y="1"/>
                    <a:pt x="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21"/>
            <p:cNvSpPr/>
            <p:nvPr/>
          </p:nvSpPr>
          <p:spPr>
            <a:xfrm>
              <a:off x="2956885" y="3302552"/>
              <a:ext cx="24618" cy="24618"/>
            </a:xfrm>
            <a:custGeom>
              <a:rect b="b" l="l" r="r" t="t"/>
              <a:pathLst>
                <a:path extrusionOk="0" h="1393" w="1393">
                  <a:moveTo>
                    <a:pt x="696" y="0"/>
                  </a:moveTo>
                  <a:cubicBezTo>
                    <a:pt x="305" y="0"/>
                    <a:pt x="0" y="305"/>
                    <a:pt x="0" y="696"/>
                  </a:cubicBezTo>
                  <a:cubicBezTo>
                    <a:pt x="0" y="1088"/>
                    <a:pt x="305" y="1393"/>
                    <a:pt x="696" y="1393"/>
                  </a:cubicBezTo>
                  <a:cubicBezTo>
                    <a:pt x="1088" y="1393"/>
                    <a:pt x="1393" y="1088"/>
                    <a:pt x="1393" y="696"/>
                  </a:cubicBezTo>
                  <a:cubicBezTo>
                    <a:pt x="1393" y="305"/>
                    <a:pt x="1088" y="0"/>
                    <a:pt x="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1"/>
            <p:cNvSpPr/>
            <p:nvPr/>
          </p:nvSpPr>
          <p:spPr>
            <a:xfrm>
              <a:off x="2961497" y="3271007"/>
              <a:ext cx="15393" cy="51551"/>
            </a:xfrm>
            <a:custGeom>
              <a:rect b="b" l="l" r="r" t="t"/>
              <a:pathLst>
                <a:path extrusionOk="0" h="2917" w="871">
                  <a:moveTo>
                    <a:pt x="435" y="1"/>
                  </a:moveTo>
                  <a:cubicBezTo>
                    <a:pt x="218" y="1"/>
                    <a:pt x="0" y="175"/>
                    <a:pt x="0" y="436"/>
                  </a:cubicBezTo>
                  <a:lnTo>
                    <a:pt x="0" y="2481"/>
                  </a:lnTo>
                  <a:cubicBezTo>
                    <a:pt x="0" y="2699"/>
                    <a:pt x="174" y="2917"/>
                    <a:pt x="435" y="2917"/>
                  </a:cubicBezTo>
                  <a:cubicBezTo>
                    <a:pt x="653" y="2917"/>
                    <a:pt x="871" y="2786"/>
                    <a:pt x="871" y="2481"/>
                  </a:cubicBezTo>
                  <a:lnTo>
                    <a:pt x="871" y="436"/>
                  </a:lnTo>
                  <a:cubicBezTo>
                    <a:pt x="871" y="218"/>
                    <a:pt x="696" y="1"/>
                    <a:pt x="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1"/>
            <p:cNvSpPr/>
            <p:nvPr/>
          </p:nvSpPr>
          <p:spPr>
            <a:xfrm>
              <a:off x="2992248" y="3302552"/>
              <a:ext cx="25413" cy="24618"/>
            </a:xfrm>
            <a:custGeom>
              <a:rect b="b" l="l" r="r" t="t"/>
              <a:pathLst>
                <a:path extrusionOk="0" h="1393" w="1438">
                  <a:moveTo>
                    <a:pt x="697" y="0"/>
                  </a:moveTo>
                  <a:cubicBezTo>
                    <a:pt x="306" y="0"/>
                    <a:pt x="1" y="305"/>
                    <a:pt x="1" y="696"/>
                  </a:cubicBezTo>
                  <a:cubicBezTo>
                    <a:pt x="1" y="1088"/>
                    <a:pt x="306" y="1393"/>
                    <a:pt x="697" y="1393"/>
                  </a:cubicBezTo>
                  <a:cubicBezTo>
                    <a:pt x="1089" y="1393"/>
                    <a:pt x="1437" y="1088"/>
                    <a:pt x="1437" y="696"/>
                  </a:cubicBezTo>
                  <a:cubicBezTo>
                    <a:pt x="1437" y="305"/>
                    <a:pt x="1089" y="0"/>
                    <a:pt x="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1"/>
            <p:cNvSpPr/>
            <p:nvPr/>
          </p:nvSpPr>
          <p:spPr>
            <a:xfrm>
              <a:off x="2996878" y="3271007"/>
              <a:ext cx="15393" cy="51551"/>
            </a:xfrm>
            <a:custGeom>
              <a:rect b="b" l="l" r="r" t="t"/>
              <a:pathLst>
                <a:path extrusionOk="0" h="2917" w="871">
                  <a:moveTo>
                    <a:pt x="435" y="1"/>
                  </a:moveTo>
                  <a:cubicBezTo>
                    <a:pt x="218" y="1"/>
                    <a:pt x="0" y="175"/>
                    <a:pt x="0" y="436"/>
                  </a:cubicBezTo>
                  <a:lnTo>
                    <a:pt x="0" y="2481"/>
                  </a:lnTo>
                  <a:cubicBezTo>
                    <a:pt x="0" y="2699"/>
                    <a:pt x="174" y="2917"/>
                    <a:pt x="435" y="2917"/>
                  </a:cubicBezTo>
                  <a:cubicBezTo>
                    <a:pt x="653" y="2917"/>
                    <a:pt x="870" y="2786"/>
                    <a:pt x="870" y="2481"/>
                  </a:cubicBezTo>
                  <a:lnTo>
                    <a:pt x="870" y="436"/>
                  </a:lnTo>
                  <a:cubicBezTo>
                    <a:pt x="870" y="218"/>
                    <a:pt x="740" y="1"/>
                    <a:pt x="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1"/>
            <p:cNvSpPr/>
            <p:nvPr/>
          </p:nvSpPr>
          <p:spPr>
            <a:xfrm>
              <a:off x="3026868" y="3302552"/>
              <a:ext cx="25395" cy="25395"/>
            </a:xfrm>
            <a:custGeom>
              <a:rect b="b" l="l" r="r" t="t"/>
              <a:pathLst>
                <a:path extrusionOk="0" h="1437" w="1437">
                  <a:moveTo>
                    <a:pt x="697" y="0"/>
                  </a:moveTo>
                  <a:cubicBezTo>
                    <a:pt x="349" y="0"/>
                    <a:pt x="0" y="348"/>
                    <a:pt x="0" y="696"/>
                  </a:cubicBezTo>
                  <a:cubicBezTo>
                    <a:pt x="0" y="1088"/>
                    <a:pt x="349" y="1436"/>
                    <a:pt x="697" y="1436"/>
                  </a:cubicBezTo>
                  <a:cubicBezTo>
                    <a:pt x="1088" y="1436"/>
                    <a:pt x="1437" y="1088"/>
                    <a:pt x="1437" y="696"/>
                  </a:cubicBezTo>
                  <a:cubicBezTo>
                    <a:pt x="1437" y="348"/>
                    <a:pt x="1088" y="0"/>
                    <a:pt x="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1"/>
            <p:cNvSpPr/>
            <p:nvPr/>
          </p:nvSpPr>
          <p:spPr>
            <a:xfrm>
              <a:off x="3031481" y="3271007"/>
              <a:ext cx="15393" cy="51551"/>
            </a:xfrm>
            <a:custGeom>
              <a:rect b="b" l="l" r="r" t="t"/>
              <a:pathLst>
                <a:path extrusionOk="0" h="2917" w="871">
                  <a:moveTo>
                    <a:pt x="436" y="1"/>
                  </a:moveTo>
                  <a:cubicBezTo>
                    <a:pt x="218" y="1"/>
                    <a:pt x="0" y="175"/>
                    <a:pt x="0" y="436"/>
                  </a:cubicBezTo>
                  <a:lnTo>
                    <a:pt x="0" y="2481"/>
                  </a:lnTo>
                  <a:cubicBezTo>
                    <a:pt x="0" y="2699"/>
                    <a:pt x="175" y="2917"/>
                    <a:pt x="436" y="2917"/>
                  </a:cubicBezTo>
                  <a:cubicBezTo>
                    <a:pt x="653" y="2917"/>
                    <a:pt x="871" y="2786"/>
                    <a:pt x="871" y="2481"/>
                  </a:cubicBezTo>
                  <a:lnTo>
                    <a:pt x="871" y="436"/>
                  </a:lnTo>
                  <a:cubicBezTo>
                    <a:pt x="871" y="218"/>
                    <a:pt x="740" y="1"/>
                    <a:pt x="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1"/>
            <p:cNvSpPr/>
            <p:nvPr/>
          </p:nvSpPr>
          <p:spPr>
            <a:xfrm>
              <a:off x="2726913" y="3397913"/>
              <a:ext cx="33101" cy="9243"/>
            </a:xfrm>
            <a:custGeom>
              <a:rect b="b" l="l" r="r" t="t"/>
              <a:pathLst>
                <a:path extrusionOk="0" h="523" w="1873">
                  <a:moveTo>
                    <a:pt x="1" y="0"/>
                  </a:moveTo>
                  <a:lnTo>
                    <a:pt x="1" y="523"/>
                  </a:lnTo>
                  <a:lnTo>
                    <a:pt x="1872" y="52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1"/>
            <p:cNvSpPr/>
            <p:nvPr/>
          </p:nvSpPr>
          <p:spPr>
            <a:xfrm>
              <a:off x="2776908" y="3397913"/>
              <a:ext cx="32323" cy="9243"/>
            </a:xfrm>
            <a:custGeom>
              <a:rect b="b" l="l" r="r" t="t"/>
              <a:pathLst>
                <a:path extrusionOk="0" h="523" w="1829">
                  <a:moveTo>
                    <a:pt x="0" y="0"/>
                  </a:moveTo>
                  <a:lnTo>
                    <a:pt x="0" y="523"/>
                  </a:lnTo>
                  <a:lnTo>
                    <a:pt x="1828" y="52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1"/>
            <p:cNvSpPr/>
            <p:nvPr/>
          </p:nvSpPr>
          <p:spPr>
            <a:xfrm>
              <a:off x="2826904" y="3397913"/>
              <a:ext cx="33083" cy="9243"/>
            </a:xfrm>
            <a:custGeom>
              <a:rect b="b" l="l" r="r" t="t"/>
              <a:pathLst>
                <a:path extrusionOk="0" h="523" w="1872">
                  <a:moveTo>
                    <a:pt x="0" y="0"/>
                  </a:moveTo>
                  <a:lnTo>
                    <a:pt x="0" y="523"/>
                  </a:lnTo>
                  <a:lnTo>
                    <a:pt x="1872" y="52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1"/>
            <p:cNvSpPr/>
            <p:nvPr/>
          </p:nvSpPr>
          <p:spPr>
            <a:xfrm>
              <a:off x="2876899" y="3397913"/>
              <a:ext cx="32305" cy="9243"/>
            </a:xfrm>
            <a:custGeom>
              <a:rect b="b" l="l" r="r" t="t"/>
              <a:pathLst>
                <a:path extrusionOk="0" h="523" w="1828">
                  <a:moveTo>
                    <a:pt x="0" y="0"/>
                  </a:moveTo>
                  <a:lnTo>
                    <a:pt x="0" y="523"/>
                  </a:lnTo>
                  <a:lnTo>
                    <a:pt x="1828" y="52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1"/>
            <p:cNvSpPr/>
            <p:nvPr/>
          </p:nvSpPr>
          <p:spPr>
            <a:xfrm>
              <a:off x="2926877" y="3397913"/>
              <a:ext cx="33101" cy="9243"/>
            </a:xfrm>
            <a:custGeom>
              <a:rect b="b" l="l" r="r" t="t"/>
              <a:pathLst>
                <a:path extrusionOk="0" h="523" w="1873">
                  <a:moveTo>
                    <a:pt x="1" y="0"/>
                  </a:moveTo>
                  <a:lnTo>
                    <a:pt x="1" y="523"/>
                  </a:lnTo>
                  <a:lnTo>
                    <a:pt x="1872" y="52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1"/>
            <p:cNvSpPr/>
            <p:nvPr/>
          </p:nvSpPr>
          <p:spPr>
            <a:xfrm>
              <a:off x="2976873" y="3397913"/>
              <a:ext cx="33083" cy="9243"/>
            </a:xfrm>
            <a:custGeom>
              <a:rect b="b" l="l" r="r" t="t"/>
              <a:pathLst>
                <a:path extrusionOk="0" h="523" w="1872">
                  <a:moveTo>
                    <a:pt x="1" y="0"/>
                  </a:moveTo>
                  <a:lnTo>
                    <a:pt x="1" y="523"/>
                  </a:lnTo>
                  <a:lnTo>
                    <a:pt x="1872" y="52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1"/>
            <p:cNvSpPr/>
            <p:nvPr/>
          </p:nvSpPr>
          <p:spPr>
            <a:xfrm>
              <a:off x="3026868" y="3397913"/>
              <a:ext cx="32323" cy="9243"/>
            </a:xfrm>
            <a:custGeom>
              <a:rect b="b" l="l" r="r" t="t"/>
              <a:pathLst>
                <a:path extrusionOk="0" h="523" w="1829">
                  <a:moveTo>
                    <a:pt x="0" y="0"/>
                  </a:moveTo>
                  <a:lnTo>
                    <a:pt x="0" y="523"/>
                  </a:lnTo>
                  <a:lnTo>
                    <a:pt x="1828" y="52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1"/>
            <p:cNvSpPr/>
            <p:nvPr/>
          </p:nvSpPr>
          <p:spPr>
            <a:xfrm>
              <a:off x="2826904" y="3428681"/>
              <a:ext cx="33083" cy="40770"/>
            </a:xfrm>
            <a:custGeom>
              <a:rect b="b" l="l" r="r" t="t"/>
              <a:pathLst>
                <a:path extrusionOk="0" h="2307" w="1872">
                  <a:moveTo>
                    <a:pt x="0" y="0"/>
                  </a:moveTo>
                  <a:lnTo>
                    <a:pt x="0" y="2307"/>
                  </a:lnTo>
                  <a:lnTo>
                    <a:pt x="1872" y="2307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1"/>
            <p:cNvSpPr/>
            <p:nvPr/>
          </p:nvSpPr>
          <p:spPr>
            <a:xfrm>
              <a:off x="2876899" y="3428681"/>
              <a:ext cx="32305" cy="40770"/>
            </a:xfrm>
            <a:custGeom>
              <a:rect b="b" l="l" r="r" t="t"/>
              <a:pathLst>
                <a:path extrusionOk="0" h="2307" w="1828">
                  <a:moveTo>
                    <a:pt x="0" y="0"/>
                  </a:moveTo>
                  <a:lnTo>
                    <a:pt x="0" y="2307"/>
                  </a:lnTo>
                  <a:lnTo>
                    <a:pt x="1828" y="2307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1"/>
            <p:cNvSpPr/>
            <p:nvPr/>
          </p:nvSpPr>
          <p:spPr>
            <a:xfrm>
              <a:off x="2926877" y="3428681"/>
              <a:ext cx="33101" cy="40770"/>
            </a:xfrm>
            <a:custGeom>
              <a:rect b="b" l="l" r="r" t="t"/>
              <a:pathLst>
                <a:path extrusionOk="0" h="2307" w="1873">
                  <a:moveTo>
                    <a:pt x="1" y="0"/>
                  </a:moveTo>
                  <a:lnTo>
                    <a:pt x="1" y="2307"/>
                  </a:lnTo>
                  <a:lnTo>
                    <a:pt x="1872" y="2307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1"/>
            <p:cNvSpPr/>
            <p:nvPr/>
          </p:nvSpPr>
          <p:spPr>
            <a:xfrm>
              <a:off x="2976873" y="3428681"/>
              <a:ext cx="33083" cy="40770"/>
            </a:xfrm>
            <a:custGeom>
              <a:rect b="b" l="l" r="r" t="t"/>
              <a:pathLst>
                <a:path extrusionOk="0" h="2307" w="1872">
                  <a:moveTo>
                    <a:pt x="1" y="0"/>
                  </a:moveTo>
                  <a:lnTo>
                    <a:pt x="1" y="2307"/>
                  </a:lnTo>
                  <a:lnTo>
                    <a:pt x="1872" y="2307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1"/>
            <p:cNvSpPr/>
            <p:nvPr/>
          </p:nvSpPr>
          <p:spPr>
            <a:xfrm>
              <a:off x="3026868" y="3428681"/>
              <a:ext cx="32323" cy="40770"/>
            </a:xfrm>
            <a:custGeom>
              <a:rect b="b" l="l" r="r" t="t"/>
              <a:pathLst>
                <a:path extrusionOk="0" h="2307" w="1829">
                  <a:moveTo>
                    <a:pt x="0" y="0"/>
                  </a:moveTo>
                  <a:lnTo>
                    <a:pt x="0" y="2307"/>
                  </a:lnTo>
                  <a:lnTo>
                    <a:pt x="1828" y="2307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1"/>
            <p:cNvSpPr/>
            <p:nvPr/>
          </p:nvSpPr>
          <p:spPr>
            <a:xfrm>
              <a:off x="2726913" y="3489439"/>
              <a:ext cx="33101" cy="40770"/>
            </a:xfrm>
            <a:custGeom>
              <a:rect b="b" l="l" r="r" t="t"/>
              <a:pathLst>
                <a:path extrusionOk="0" h="2307" w="1873">
                  <a:moveTo>
                    <a:pt x="1" y="0"/>
                  </a:moveTo>
                  <a:lnTo>
                    <a:pt x="1" y="2307"/>
                  </a:lnTo>
                  <a:lnTo>
                    <a:pt x="1872" y="2307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1"/>
            <p:cNvSpPr/>
            <p:nvPr/>
          </p:nvSpPr>
          <p:spPr>
            <a:xfrm>
              <a:off x="2772296" y="3482511"/>
              <a:ext cx="43086" cy="54626"/>
            </a:xfrm>
            <a:custGeom>
              <a:rect b="b" l="l" r="r" t="t"/>
              <a:pathLst>
                <a:path extrusionOk="0" h="3091" w="2438">
                  <a:moveTo>
                    <a:pt x="0" y="1"/>
                  </a:moveTo>
                  <a:lnTo>
                    <a:pt x="0" y="3091"/>
                  </a:lnTo>
                  <a:lnTo>
                    <a:pt x="2437" y="3091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1"/>
            <p:cNvSpPr/>
            <p:nvPr/>
          </p:nvSpPr>
          <p:spPr>
            <a:xfrm>
              <a:off x="2826904" y="3489439"/>
              <a:ext cx="33083" cy="40770"/>
            </a:xfrm>
            <a:custGeom>
              <a:rect b="b" l="l" r="r" t="t"/>
              <a:pathLst>
                <a:path extrusionOk="0" h="2307" w="1872">
                  <a:moveTo>
                    <a:pt x="0" y="0"/>
                  </a:moveTo>
                  <a:lnTo>
                    <a:pt x="0" y="2307"/>
                  </a:lnTo>
                  <a:lnTo>
                    <a:pt x="1872" y="2307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1"/>
            <p:cNvSpPr/>
            <p:nvPr/>
          </p:nvSpPr>
          <p:spPr>
            <a:xfrm>
              <a:off x="2876899" y="3489439"/>
              <a:ext cx="32305" cy="40770"/>
            </a:xfrm>
            <a:custGeom>
              <a:rect b="b" l="l" r="r" t="t"/>
              <a:pathLst>
                <a:path extrusionOk="0" h="2307" w="1828">
                  <a:moveTo>
                    <a:pt x="0" y="0"/>
                  </a:moveTo>
                  <a:lnTo>
                    <a:pt x="0" y="2307"/>
                  </a:lnTo>
                  <a:lnTo>
                    <a:pt x="1828" y="2307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1"/>
            <p:cNvSpPr/>
            <p:nvPr/>
          </p:nvSpPr>
          <p:spPr>
            <a:xfrm>
              <a:off x="2926877" y="3489439"/>
              <a:ext cx="33101" cy="40770"/>
            </a:xfrm>
            <a:custGeom>
              <a:rect b="b" l="l" r="r" t="t"/>
              <a:pathLst>
                <a:path extrusionOk="0" h="2307" w="1873">
                  <a:moveTo>
                    <a:pt x="1" y="0"/>
                  </a:moveTo>
                  <a:lnTo>
                    <a:pt x="1" y="2307"/>
                  </a:lnTo>
                  <a:lnTo>
                    <a:pt x="1872" y="2307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1"/>
            <p:cNvSpPr/>
            <p:nvPr/>
          </p:nvSpPr>
          <p:spPr>
            <a:xfrm>
              <a:off x="2976873" y="3489439"/>
              <a:ext cx="33083" cy="40770"/>
            </a:xfrm>
            <a:custGeom>
              <a:rect b="b" l="l" r="r" t="t"/>
              <a:pathLst>
                <a:path extrusionOk="0" h="2307" w="1872">
                  <a:moveTo>
                    <a:pt x="1" y="0"/>
                  </a:moveTo>
                  <a:lnTo>
                    <a:pt x="1" y="2307"/>
                  </a:lnTo>
                  <a:lnTo>
                    <a:pt x="1872" y="2307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1"/>
            <p:cNvSpPr/>
            <p:nvPr/>
          </p:nvSpPr>
          <p:spPr>
            <a:xfrm>
              <a:off x="3026868" y="3489439"/>
              <a:ext cx="32323" cy="40770"/>
            </a:xfrm>
            <a:custGeom>
              <a:rect b="b" l="l" r="r" t="t"/>
              <a:pathLst>
                <a:path extrusionOk="0" h="2307" w="1829">
                  <a:moveTo>
                    <a:pt x="0" y="0"/>
                  </a:moveTo>
                  <a:lnTo>
                    <a:pt x="0" y="2307"/>
                  </a:lnTo>
                  <a:lnTo>
                    <a:pt x="1828" y="2307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1"/>
            <p:cNvSpPr/>
            <p:nvPr/>
          </p:nvSpPr>
          <p:spPr>
            <a:xfrm>
              <a:off x="2726913" y="3549419"/>
              <a:ext cx="33101" cy="41548"/>
            </a:xfrm>
            <a:custGeom>
              <a:rect b="b" l="l" r="r" t="t"/>
              <a:pathLst>
                <a:path extrusionOk="0" h="2351" w="1873">
                  <a:moveTo>
                    <a:pt x="1" y="1"/>
                  </a:moveTo>
                  <a:lnTo>
                    <a:pt x="1" y="2351"/>
                  </a:lnTo>
                  <a:lnTo>
                    <a:pt x="1872" y="235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1"/>
            <p:cNvSpPr/>
            <p:nvPr/>
          </p:nvSpPr>
          <p:spPr>
            <a:xfrm>
              <a:off x="2776908" y="3549419"/>
              <a:ext cx="32323" cy="41548"/>
            </a:xfrm>
            <a:custGeom>
              <a:rect b="b" l="l" r="r" t="t"/>
              <a:pathLst>
                <a:path extrusionOk="0" h="2351" w="1829">
                  <a:moveTo>
                    <a:pt x="0" y="1"/>
                  </a:moveTo>
                  <a:lnTo>
                    <a:pt x="0" y="2351"/>
                  </a:lnTo>
                  <a:lnTo>
                    <a:pt x="1828" y="2351"/>
                  </a:lnTo>
                  <a:lnTo>
                    <a:pt x="1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2826904" y="3549419"/>
              <a:ext cx="33083" cy="41548"/>
            </a:xfrm>
            <a:custGeom>
              <a:rect b="b" l="l" r="r" t="t"/>
              <a:pathLst>
                <a:path extrusionOk="0" h="2351" w="1872">
                  <a:moveTo>
                    <a:pt x="0" y="1"/>
                  </a:moveTo>
                  <a:lnTo>
                    <a:pt x="0" y="2351"/>
                  </a:lnTo>
                  <a:lnTo>
                    <a:pt x="1872" y="235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1"/>
            <p:cNvSpPr/>
            <p:nvPr/>
          </p:nvSpPr>
          <p:spPr>
            <a:xfrm>
              <a:off x="2876899" y="3549419"/>
              <a:ext cx="32305" cy="41548"/>
            </a:xfrm>
            <a:custGeom>
              <a:rect b="b" l="l" r="r" t="t"/>
              <a:pathLst>
                <a:path extrusionOk="0" h="2351" w="1828">
                  <a:moveTo>
                    <a:pt x="0" y="1"/>
                  </a:moveTo>
                  <a:lnTo>
                    <a:pt x="0" y="2351"/>
                  </a:lnTo>
                  <a:lnTo>
                    <a:pt x="1828" y="2351"/>
                  </a:lnTo>
                  <a:lnTo>
                    <a:pt x="1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21"/>
            <p:cNvSpPr/>
            <p:nvPr/>
          </p:nvSpPr>
          <p:spPr>
            <a:xfrm>
              <a:off x="2926877" y="3549419"/>
              <a:ext cx="33101" cy="41548"/>
            </a:xfrm>
            <a:custGeom>
              <a:rect b="b" l="l" r="r" t="t"/>
              <a:pathLst>
                <a:path extrusionOk="0" h="2351" w="1873">
                  <a:moveTo>
                    <a:pt x="1" y="1"/>
                  </a:moveTo>
                  <a:lnTo>
                    <a:pt x="1" y="2351"/>
                  </a:lnTo>
                  <a:lnTo>
                    <a:pt x="1872" y="235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1"/>
            <p:cNvSpPr/>
            <p:nvPr/>
          </p:nvSpPr>
          <p:spPr>
            <a:xfrm>
              <a:off x="2976873" y="3549419"/>
              <a:ext cx="33083" cy="41548"/>
            </a:xfrm>
            <a:custGeom>
              <a:rect b="b" l="l" r="r" t="t"/>
              <a:pathLst>
                <a:path extrusionOk="0" h="2351" w="1872">
                  <a:moveTo>
                    <a:pt x="1" y="1"/>
                  </a:moveTo>
                  <a:lnTo>
                    <a:pt x="1" y="2351"/>
                  </a:lnTo>
                  <a:lnTo>
                    <a:pt x="1872" y="235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1"/>
            <p:cNvSpPr/>
            <p:nvPr/>
          </p:nvSpPr>
          <p:spPr>
            <a:xfrm>
              <a:off x="3026868" y="3549419"/>
              <a:ext cx="32323" cy="41548"/>
            </a:xfrm>
            <a:custGeom>
              <a:rect b="b" l="l" r="r" t="t"/>
              <a:pathLst>
                <a:path extrusionOk="0" h="2351" w="1829">
                  <a:moveTo>
                    <a:pt x="0" y="1"/>
                  </a:moveTo>
                  <a:lnTo>
                    <a:pt x="0" y="2351"/>
                  </a:lnTo>
                  <a:lnTo>
                    <a:pt x="1828" y="2351"/>
                  </a:lnTo>
                  <a:lnTo>
                    <a:pt x="1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1"/>
            <p:cNvSpPr/>
            <p:nvPr/>
          </p:nvSpPr>
          <p:spPr>
            <a:xfrm>
              <a:off x="2726913" y="3610955"/>
              <a:ext cx="33101" cy="41548"/>
            </a:xfrm>
            <a:custGeom>
              <a:rect b="b" l="l" r="r" t="t"/>
              <a:pathLst>
                <a:path extrusionOk="0" h="2351" w="1873">
                  <a:moveTo>
                    <a:pt x="1" y="0"/>
                  </a:moveTo>
                  <a:lnTo>
                    <a:pt x="1" y="2350"/>
                  </a:lnTo>
                  <a:lnTo>
                    <a:pt x="1872" y="2350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1"/>
            <p:cNvSpPr/>
            <p:nvPr/>
          </p:nvSpPr>
          <p:spPr>
            <a:xfrm>
              <a:off x="2776908" y="3610955"/>
              <a:ext cx="32323" cy="41548"/>
            </a:xfrm>
            <a:custGeom>
              <a:rect b="b" l="l" r="r" t="t"/>
              <a:pathLst>
                <a:path extrusionOk="0" h="2351" w="1829">
                  <a:moveTo>
                    <a:pt x="0" y="0"/>
                  </a:moveTo>
                  <a:lnTo>
                    <a:pt x="0" y="2350"/>
                  </a:lnTo>
                  <a:lnTo>
                    <a:pt x="1828" y="2350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1"/>
            <p:cNvSpPr/>
            <p:nvPr/>
          </p:nvSpPr>
          <p:spPr>
            <a:xfrm>
              <a:off x="2826904" y="3610955"/>
              <a:ext cx="33083" cy="41548"/>
            </a:xfrm>
            <a:custGeom>
              <a:rect b="b" l="l" r="r" t="t"/>
              <a:pathLst>
                <a:path extrusionOk="0" h="2351" w="1872">
                  <a:moveTo>
                    <a:pt x="0" y="0"/>
                  </a:moveTo>
                  <a:lnTo>
                    <a:pt x="0" y="2350"/>
                  </a:lnTo>
                  <a:lnTo>
                    <a:pt x="1872" y="2350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2876899" y="3610955"/>
              <a:ext cx="32305" cy="41548"/>
            </a:xfrm>
            <a:custGeom>
              <a:rect b="b" l="l" r="r" t="t"/>
              <a:pathLst>
                <a:path extrusionOk="0" h="2351" w="1828">
                  <a:moveTo>
                    <a:pt x="0" y="0"/>
                  </a:moveTo>
                  <a:lnTo>
                    <a:pt x="0" y="2350"/>
                  </a:lnTo>
                  <a:lnTo>
                    <a:pt x="1828" y="2350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1"/>
            <p:cNvSpPr/>
            <p:nvPr/>
          </p:nvSpPr>
          <p:spPr>
            <a:xfrm>
              <a:off x="2926877" y="3610955"/>
              <a:ext cx="33101" cy="41548"/>
            </a:xfrm>
            <a:custGeom>
              <a:rect b="b" l="l" r="r" t="t"/>
              <a:pathLst>
                <a:path extrusionOk="0" h="2351" w="1873">
                  <a:moveTo>
                    <a:pt x="1" y="0"/>
                  </a:moveTo>
                  <a:lnTo>
                    <a:pt x="1" y="2350"/>
                  </a:lnTo>
                  <a:lnTo>
                    <a:pt x="1872" y="2350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1"/>
            <p:cNvSpPr/>
            <p:nvPr/>
          </p:nvSpPr>
          <p:spPr>
            <a:xfrm>
              <a:off x="2976873" y="3610955"/>
              <a:ext cx="33083" cy="41548"/>
            </a:xfrm>
            <a:custGeom>
              <a:rect b="b" l="l" r="r" t="t"/>
              <a:pathLst>
                <a:path extrusionOk="0" h="2351" w="1872">
                  <a:moveTo>
                    <a:pt x="1" y="0"/>
                  </a:moveTo>
                  <a:lnTo>
                    <a:pt x="1" y="2350"/>
                  </a:lnTo>
                  <a:lnTo>
                    <a:pt x="1872" y="2350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1"/>
            <p:cNvSpPr/>
            <p:nvPr/>
          </p:nvSpPr>
          <p:spPr>
            <a:xfrm>
              <a:off x="3026868" y="3610955"/>
              <a:ext cx="32323" cy="41548"/>
            </a:xfrm>
            <a:custGeom>
              <a:rect b="b" l="l" r="r" t="t"/>
              <a:pathLst>
                <a:path extrusionOk="0" h="2351" w="1829">
                  <a:moveTo>
                    <a:pt x="0" y="0"/>
                  </a:moveTo>
                  <a:lnTo>
                    <a:pt x="0" y="2350"/>
                  </a:lnTo>
                  <a:lnTo>
                    <a:pt x="1828" y="2350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1"/>
            <p:cNvSpPr/>
            <p:nvPr/>
          </p:nvSpPr>
          <p:spPr>
            <a:xfrm>
              <a:off x="2726913" y="3671713"/>
              <a:ext cx="33101" cy="41548"/>
            </a:xfrm>
            <a:custGeom>
              <a:rect b="b" l="l" r="r" t="t"/>
              <a:pathLst>
                <a:path extrusionOk="0" h="2351" w="1873">
                  <a:moveTo>
                    <a:pt x="1" y="0"/>
                  </a:moveTo>
                  <a:lnTo>
                    <a:pt x="1" y="2350"/>
                  </a:lnTo>
                  <a:lnTo>
                    <a:pt x="1872" y="2350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1"/>
            <p:cNvSpPr/>
            <p:nvPr/>
          </p:nvSpPr>
          <p:spPr>
            <a:xfrm>
              <a:off x="2776908" y="3671713"/>
              <a:ext cx="32323" cy="41548"/>
            </a:xfrm>
            <a:custGeom>
              <a:rect b="b" l="l" r="r" t="t"/>
              <a:pathLst>
                <a:path extrusionOk="0" h="2351" w="1829">
                  <a:moveTo>
                    <a:pt x="0" y="0"/>
                  </a:moveTo>
                  <a:lnTo>
                    <a:pt x="0" y="2350"/>
                  </a:lnTo>
                  <a:lnTo>
                    <a:pt x="1828" y="2350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1"/>
            <p:cNvSpPr/>
            <p:nvPr/>
          </p:nvSpPr>
          <p:spPr>
            <a:xfrm>
              <a:off x="2826904" y="3671713"/>
              <a:ext cx="33083" cy="41548"/>
            </a:xfrm>
            <a:custGeom>
              <a:rect b="b" l="l" r="r" t="t"/>
              <a:pathLst>
                <a:path extrusionOk="0" h="2351" w="1872">
                  <a:moveTo>
                    <a:pt x="0" y="0"/>
                  </a:moveTo>
                  <a:lnTo>
                    <a:pt x="0" y="2350"/>
                  </a:lnTo>
                  <a:lnTo>
                    <a:pt x="1872" y="2350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2876899" y="3671713"/>
              <a:ext cx="32305" cy="41548"/>
            </a:xfrm>
            <a:custGeom>
              <a:rect b="b" l="l" r="r" t="t"/>
              <a:pathLst>
                <a:path extrusionOk="0" h="2351" w="1828">
                  <a:moveTo>
                    <a:pt x="0" y="0"/>
                  </a:moveTo>
                  <a:lnTo>
                    <a:pt x="0" y="2350"/>
                  </a:lnTo>
                  <a:lnTo>
                    <a:pt x="1828" y="2350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3" name="Google Shape;1143;p21"/>
          <p:cNvGrpSpPr/>
          <p:nvPr/>
        </p:nvGrpSpPr>
        <p:grpSpPr>
          <a:xfrm>
            <a:off x="5623579" y="3339452"/>
            <a:ext cx="1118298" cy="1121762"/>
            <a:chOff x="5318779" y="3339452"/>
            <a:chExt cx="1118298" cy="1121762"/>
          </a:xfrm>
        </p:grpSpPr>
        <p:sp>
          <p:nvSpPr>
            <p:cNvPr id="1144" name="Google Shape;1144;p21"/>
            <p:cNvSpPr/>
            <p:nvPr/>
          </p:nvSpPr>
          <p:spPr>
            <a:xfrm>
              <a:off x="5490291" y="3928211"/>
              <a:ext cx="712979" cy="533003"/>
            </a:xfrm>
            <a:custGeom>
              <a:rect b="b" l="l" r="r" t="t"/>
              <a:pathLst>
                <a:path extrusionOk="0" h="30160" w="40344">
                  <a:moveTo>
                    <a:pt x="11131" y="0"/>
                  </a:moveTo>
                  <a:cubicBezTo>
                    <a:pt x="10870" y="0"/>
                    <a:pt x="10620" y="109"/>
                    <a:pt x="10446" y="327"/>
                  </a:cubicBezTo>
                  <a:cubicBezTo>
                    <a:pt x="10010" y="762"/>
                    <a:pt x="10010" y="1415"/>
                    <a:pt x="10446" y="1806"/>
                  </a:cubicBezTo>
                  <a:lnTo>
                    <a:pt x="18714" y="10075"/>
                  </a:lnTo>
                  <a:lnTo>
                    <a:pt x="436" y="28353"/>
                  </a:lnTo>
                  <a:cubicBezTo>
                    <a:pt x="1" y="28788"/>
                    <a:pt x="1" y="29441"/>
                    <a:pt x="436" y="29833"/>
                  </a:cubicBezTo>
                  <a:cubicBezTo>
                    <a:pt x="654" y="30050"/>
                    <a:pt x="926" y="30159"/>
                    <a:pt x="1187" y="30159"/>
                  </a:cubicBezTo>
                  <a:cubicBezTo>
                    <a:pt x="1448" y="30159"/>
                    <a:pt x="1698" y="30050"/>
                    <a:pt x="1872" y="29833"/>
                  </a:cubicBezTo>
                  <a:lnTo>
                    <a:pt x="20150" y="11555"/>
                  </a:lnTo>
                  <a:lnTo>
                    <a:pt x="38429" y="29833"/>
                  </a:lnTo>
                  <a:cubicBezTo>
                    <a:pt x="38646" y="30050"/>
                    <a:pt x="38918" y="30159"/>
                    <a:pt x="39185" y="30159"/>
                  </a:cubicBezTo>
                  <a:cubicBezTo>
                    <a:pt x="39451" y="30159"/>
                    <a:pt x="39712" y="30050"/>
                    <a:pt x="39908" y="29833"/>
                  </a:cubicBezTo>
                  <a:cubicBezTo>
                    <a:pt x="40344" y="29441"/>
                    <a:pt x="40344" y="28745"/>
                    <a:pt x="39908" y="28353"/>
                  </a:cubicBezTo>
                  <a:lnTo>
                    <a:pt x="21630" y="10075"/>
                  </a:lnTo>
                  <a:lnTo>
                    <a:pt x="29899" y="1806"/>
                  </a:lnTo>
                  <a:cubicBezTo>
                    <a:pt x="30334" y="1371"/>
                    <a:pt x="30334" y="718"/>
                    <a:pt x="29899" y="327"/>
                  </a:cubicBezTo>
                  <a:cubicBezTo>
                    <a:pt x="29681" y="109"/>
                    <a:pt x="29409" y="0"/>
                    <a:pt x="29143" y="0"/>
                  </a:cubicBezTo>
                  <a:cubicBezTo>
                    <a:pt x="28876" y="0"/>
                    <a:pt x="28615" y="109"/>
                    <a:pt x="28419" y="327"/>
                  </a:cubicBezTo>
                  <a:lnTo>
                    <a:pt x="20150" y="8595"/>
                  </a:lnTo>
                  <a:lnTo>
                    <a:pt x="11882" y="327"/>
                  </a:lnTo>
                  <a:cubicBezTo>
                    <a:pt x="11664" y="109"/>
                    <a:pt x="11392" y="0"/>
                    <a:pt x="11131" y="0"/>
                  </a:cubicBezTo>
                  <a:close/>
                </a:path>
              </a:pathLst>
            </a:custGeom>
            <a:solidFill>
              <a:srgbClr val="393B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6187877" y="3444833"/>
              <a:ext cx="30768" cy="114606"/>
            </a:xfrm>
            <a:custGeom>
              <a:rect b="b" l="l" r="r" t="t"/>
              <a:pathLst>
                <a:path extrusionOk="0" h="6485" w="1741">
                  <a:moveTo>
                    <a:pt x="871" y="0"/>
                  </a:moveTo>
                  <a:cubicBezTo>
                    <a:pt x="392" y="0"/>
                    <a:pt x="0" y="392"/>
                    <a:pt x="0" y="871"/>
                  </a:cubicBezTo>
                  <a:lnTo>
                    <a:pt x="0" y="6485"/>
                  </a:lnTo>
                  <a:lnTo>
                    <a:pt x="1741" y="4787"/>
                  </a:lnTo>
                  <a:lnTo>
                    <a:pt x="1741" y="871"/>
                  </a:lnTo>
                  <a:cubicBezTo>
                    <a:pt x="1741" y="392"/>
                    <a:pt x="1349" y="0"/>
                    <a:pt x="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211718" y="3558662"/>
              <a:ext cx="120756" cy="30008"/>
            </a:xfrm>
            <a:custGeom>
              <a:rect b="b" l="l" r="r" t="t"/>
              <a:pathLst>
                <a:path extrusionOk="0" h="1698" w="6833">
                  <a:moveTo>
                    <a:pt x="1697" y="0"/>
                  </a:moveTo>
                  <a:lnTo>
                    <a:pt x="0" y="1697"/>
                  </a:lnTo>
                  <a:lnTo>
                    <a:pt x="5962" y="1697"/>
                  </a:lnTo>
                  <a:cubicBezTo>
                    <a:pt x="6441" y="1697"/>
                    <a:pt x="6833" y="1349"/>
                    <a:pt x="6833" y="870"/>
                  </a:cubicBezTo>
                  <a:cubicBezTo>
                    <a:pt x="6833" y="348"/>
                    <a:pt x="6441" y="0"/>
                    <a:pt x="59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240930" y="3391763"/>
              <a:ext cx="30785" cy="114606"/>
            </a:xfrm>
            <a:custGeom>
              <a:rect b="b" l="l" r="r" t="t"/>
              <a:pathLst>
                <a:path extrusionOk="0" h="6485" w="1742">
                  <a:moveTo>
                    <a:pt x="871" y="0"/>
                  </a:moveTo>
                  <a:cubicBezTo>
                    <a:pt x="393" y="0"/>
                    <a:pt x="1" y="392"/>
                    <a:pt x="1" y="871"/>
                  </a:cubicBezTo>
                  <a:lnTo>
                    <a:pt x="1" y="6485"/>
                  </a:lnTo>
                  <a:lnTo>
                    <a:pt x="1742" y="4787"/>
                  </a:lnTo>
                  <a:lnTo>
                    <a:pt x="1742" y="871"/>
                  </a:lnTo>
                  <a:cubicBezTo>
                    <a:pt x="1742" y="392"/>
                    <a:pt x="1350" y="0"/>
                    <a:pt x="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264788" y="3505591"/>
              <a:ext cx="119996" cy="30768"/>
            </a:xfrm>
            <a:custGeom>
              <a:rect b="b" l="l" r="r" t="t"/>
              <a:pathLst>
                <a:path extrusionOk="0" h="1741" w="6790">
                  <a:moveTo>
                    <a:pt x="1697" y="0"/>
                  </a:moveTo>
                  <a:lnTo>
                    <a:pt x="0" y="1741"/>
                  </a:lnTo>
                  <a:lnTo>
                    <a:pt x="5919" y="1741"/>
                  </a:lnTo>
                  <a:cubicBezTo>
                    <a:pt x="6441" y="1741"/>
                    <a:pt x="6789" y="1349"/>
                    <a:pt x="6789" y="871"/>
                  </a:cubicBezTo>
                  <a:cubicBezTo>
                    <a:pt x="6789" y="348"/>
                    <a:pt x="6441" y="0"/>
                    <a:pt x="59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293241" y="3339452"/>
              <a:ext cx="31545" cy="113846"/>
            </a:xfrm>
            <a:custGeom>
              <a:rect b="b" l="l" r="r" t="t"/>
              <a:pathLst>
                <a:path extrusionOk="0" h="6442" w="1785">
                  <a:moveTo>
                    <a:pt x="914" y="1"/>
                  </a:moveTo>
                  <a:cubicBezTo>
                    <a:pt x="392" y="1"/>
                    <a:pt x="0" y="349"/>
                    <a:pt x="0" y="871"/>
                  </a:cubicBezTo>
                  <a:lnTo>
                    <a:pt x="0" y="6442"/>
                  </a:lnTo>
                  <a:lnTo>
                    <a:pt x="1785" y="4788"/>
                  </a:lnTo>
                  <a:lnTo>
                    <a:pt x="1785" y="871"/>
                  </a:lnTo>
                  <a:cubicBezTo>
                    <a:pt x="1785" y="349"/>
                    <a:pt x="1393" y="1"/>
                    <a:pt x="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7081" y="3452521"/>
              <a:ext cx="119996" cy="30785"/>
            </a:xfrm>
            <a:custGeom>
              <a:rect b="b" l="l" r="r" t="t"/>
              <a:pathLst>
                <a:path extrusionOk="0" h="1742" w="6790">
                  <a:moveTo>
                    <a:pt x="1654" y="0"/>
                  </a:moveTo>
                  <a:lnTo>
                    <a:pt x="0" y="1741"/>
                  </a:lnTo>
                  <a:lnTo>
                    <a:pt x="5919" y="1741"/>
                  </a:lnTo>
                  <a:cubicBezTo>
                    <a:pt x="6398" y="1741"/>
                    <a:pt x="6789" y="1349"/>
                    <a:pt x="6789" y="871"/>
                  </a:cubicBezTo>
                  <a:cubicBezTo>
                    <a:pt x="6789" y="392"/>
                    <a:pt x="6398" y="0"/>
                    <a:pt x="59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318779" y="3460014"/>
              <a:ext cx="1053687" cy="959281"/>
            </a:xfrm>
            <a:custGeom>
              <a:rect b="b" l="l" r="r" t="t"/>
              <a:pathLst>
                <a:path extrusionOk="0" h="54281" w="59623">
                  <a:moveTo>
                    <a:pt x="29812" y="1"/>
                  </a:moveTo>
                  <a:cubicBezTo>
                    <a:pt x="22870" y="1"/>
                    <a:pt x="15929" y="2644"/>
                    <a:pt x="10620" y="7932"/>
                  </a:cubicBezTo>
                  <a:cubicBezTo>
                    <a:pt x="1" y="18551"/>
                    <a:pt x="1" y="35741"/>
                    <a:pt x="10620" y="46316"/>
                  </a:cubicBezTo>
                  <a:cubicBezTo>
                    <a:pt x="15929" y="51626"/>
                    <a:pt x="22870" y="54280"/>
                    <a:pt x="29812" y="54280"/>
                  </a:cubicBezTo>
                  <a:cubicBezTo>
                    <a:pt x="36753" y="54280"/>
                    <a:pt x="43695" y="51626"/>
                    <a:pt x="49004" y="46316"/>
                  </a:cubicBezTo>
                  <a:cubicBezTo>
                    <a:pt x="59623" y="35741"/>
                    <a:pt x="59623" y="18551"/>
                    <a:pt x="49004" y="7932"/>
                  </a:cubicBezTo>
                  <a:cubicBezTo>
                    <a:pt x="43695" y="2644"/>
                    <a:pt x="36753" y="1"/>
                    <a:pt x="29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344934" y="3483713"/>
              <a:ext cx="1001395" cy="911318"/>
            </a:xfrm>
            <a:custGeom>
              <a:rect b="b" l="l" r="r" t="t"/>
              <a:pathLst>
                <a:path extrusionOk="0" h="51567" w="56664">
                  <a:moveTo>
                    <a:pt x="28289" y="0"/>
                  </a:moveTo>
                  <a:cubicBezTo>
                    <a:pt x="16576" y="0"/>
                    <a:pt x="5950" y="8071"/>
                    <a:pt x="3221" y="19995"/>
                  </a:cubicBezTo>
                  <a:cubicBezTo>
                    <a:pt x="1" y="33878"/>
                    <a:pt x="8661" y="47717"/>
                    <a:pt x="22500" y="50894"/>
                  </a:cubicBezTo>
                  <a:cubicBezTo>
                    <a:pt x="24460" y="51348"/>
                    <a:pt x="26418" y="51566"/>
                    <a:pt x="28347" y="51566"/>
                  </a:cubicBezTo>
                  <a:cubicBezTo>
                    <a:pt x="40078" y="51566"/>
                    <a:pt x="50677" y="43501"/>
                    <a:pt x="53443" y="31615"/>
                  </a:cubicBezTo>
                  <a:cubicBezTo>
                    <a:pt x="56663" y="17732"/>
                    <a:pt x="48003" y="3893"/>
                    <a:pt x="34120" y="672"/>
                  </a:cubicBezTo>
                  <a:cubicBezTo>
                    <a:pt x="32167" y="218"/>
                    <a:pt x="30213" y="0"/>
                    <a:pt x="28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5433385" y="3564476"/>
              <a:ext cx="824493" cy="750056"/>
            </a:xfrm>
            <a:custGeom>
              <a:rect b="b" l="l" r="r" t="t"/>
              <a:pathLst>
                <a:path extrusionOk="0" h="42442" w="46654">
                  <a:moveTo>
                    <a:pt x="23350" y="1"/>
                  </a:moveTo>
                  <a:cubicBezTo>
                    <a:pt x="13691" y="1"/>
                    <a:pt x="4938" y="6620"/>
                    <a:pt x="2655" y="16426"/>
                  </a:cubicBezTo>
                  <a:cubicBezTo>
                    <a:pt x="0" y="27828"/>
                    <a:pt x="7094" y="39230"/>
                    <a:pt x="18540" y="41885"/>
                  </a:cubicBezTo>
                  <a:cubicBezTo>
                    <a:pt x="20156" y="42261"/>
                    <a:pt x="21772" y="42442"/>
                    <a:pt x="23363" y="42442"/>
                  </a:cubicBezTo>
                  <a:cubicBezTo>
                    <a:pt x="32998" y="42442"/>
                    <a:pt x="41720" y="35824"/>
                    <a:pt x="43999" y="26000"/>
                  </a:cubicBezTo>
                  <a:cubicBezTo>
                    <a:pt x="46653" y="14598"/>
                    <a:pt x="39516" y="3196"/>
                    <a:pt x="28114" y="541"/>
                  </a:cubicBezTo>
                  <a:cubicBezTo>
                    <a:pt x="26518" y="176"/>
                    <a:pt x="24922" y="1"/>
                    <a:pt x="23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5521836" y="3645505"/>
              <a:ext cx="646831" cy="588494"/>
            </a:xfrm>
            <a:custGeom>
              <a:rect b="b" l="l" r="r" t="t"/>
              <a:pathLst>
                <a:path extrusionOk="0" h="33300" w="36601">
                  <a:moveTo>
                    <a:pt x="18309" y="0"/>
                  </a:moveTo>
                  <a:cubicBezTo>
                    <a:pt x="10736" y="0"/>
                    <a:pt x="3881" y="5193"/>
                    <a:pt x="2089" y="12886"/>
                  </a:cubicBezTo>
                  <a:cubicBezTo>
                    <a:pt x="0" y="21807"/>
                    <a:pt x="5571" y="30772"/>
                    <a:pt x="14536" y="32861"/>
                  </a:cubicBezTo>
                  <a:cubicBezTo>
                    <a:pt x="15808" y="33158"/>
                    <a:pt x="17080" y="33300"/>
                    <a:pt x="18332" y="33300"/>
                  </a:cubicBezTo>
                  <a:cubicBezTo>
                    <a:pt x="25896" y="33300"/>
                    <a:pt x="32719" y="28107"/>
                    <a:pt x="34511" y="20414"/>
                  </a:cubicBezTo>
                  <a:cubicBezTo>
                    <a:pt x="36600" y="11449"/>
                    <a:pt x="31030" y="2528"/>
                    <a:pt x="22108" y="439"/>
                  </a:cubicBezTo>
                  <a:cubicBezTo>
                    <a:pt x="20835" y="142"/>
                    <a:pt x="19562" y="0"/>
                    <a:pt x="18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5611047" y="3725985"/>
              <a:ext cx="469170" cy="426720"/>
            </a:xfrm>
            <a:custGeom>
              <a:rect b="b" l="l" r="r" t="t"/>
              <a:pathLst>
                <a:path extrusionOk="0" h="24146" w="26548">
                  <a:moveTo>
                    <a:pt x="13241" y="1"/>
                  </a:moveTo>
                  <a:cubicBezTo>
                    <a:pt x="7774" y="1"/>
                    <a:pt x="2828" y="3741"/>
                    <a:pt x="1524" y="9332"/>
                  </a:cubicBezTo>
                  <a:cubicBezTo>
                    <a:pt x="0" y="15817"/>
                    <a:pt x="4048" y="22301"/>
                    <a:pt x="10532" y="23824"/>
                  </a:cubicBezTo>
                  <a:cubicBezTo>
                    <a:pt x="11456" y="24041"/>
                    <a:pt x="12379" y="24145"/>
                    <a:pt x="13288" y="24145"/>
                  </a:cubicBezTo>
                  <a:cubicBezTo>
                    <a:pt x="18763" y="24145"/>
                    <a:pt x="23718" y="20377"/>
                    <a:pt x="25024" y="14816"/>
                  </a:cubicBezTo>
                  <a:cubicBezTo>
                    <a:pt x="26547" y="8332"/>
                    <a:pt x="22500" y="1847"/>
                    <a:pt x="16016" y="324"/>
                  </a:cubicBezTo>
                  <a:cubicBezTo>
                    <a:pt x="15086" y="106"/>
                    <a:pt x="14156" y="1"/>
                    <a:pt x="13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5699498" y="3806554"/>
              <a:ext cx="292268" cy="265618"/>
            </a:xfrm>
            <a:custGeom>
              <a:rect b="b" l="l" r="r" t="t"/>
              <a:pathLst>
                <a:path extrusionOk="0" h="15030" w="16538">
                  <a:moveTo>
                    <a:pt x="8250" y="1"/>
                  </a:moveTo>
                  <a:cubicBezTo>
                    <a:pt x="4865" y="1"/>
                    <a:pt x="1778" y="2345"/>
                    <a:pt x="958" y="5774"/>
                  </a:cubicBezTo>
                  <a:cubicBezTo>
                    <a:pt x="0" y="9822"/>
                    <a:pt x="2524" y="13869"/>
                    <a:pt x="6572" y="14826"/>
                  </a:cubicBezTo>
                  <a:cubicBezTo>
                    <a:pt x="7145" y="14964"/>
                    <a:pt x="7720" y="15029"/>
                    <a:pt x="8286" y="15029"/>
                  </a:cubicBezTo>
                  <a:cubicBezTo>
                    <a:pt x="11672" y="15029"/>
                    <a:pt x="14760" y="12680"/>
                    <a:pt x="15580" y="9212"/>
                  </a:cubicBezTo>
                  <a:cubicBezTo>
                    <a:pt x="16538" y="5209"/>
                    <a:pt x="14013" y="1161"/>
                    <a:pt x="9966" y="204"/>
                  </a:cubicBezTo>
                  <a:cubicBezTo>
                    <a:pt x="9392" y="67"/>
                    <a:pt x="8817" y="1"/>
                    <a:pt x="8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5792561" y="3886292"/>
              <a:ext cx="106141" cy="105381"/>
            </a:xfrm>
            <a:custGeom>
              <a:rect b="b" l="l" r="r" t="t"/>
              <a:pathLst>
                <a:path extrusionOk="0" h="5963" w="6006">
                  <a:moveTo>
                    <a:pt x="3003" y="0"/>
                  </a:moveTo>
                  <a:cubicBezTo>
                    <a:pt x="1306" y="0"/>
                    <a:pt x="0" y="1349"/>
                    <a:pt x="0" y="3003"/>
                  </a:cubicBezTo>
                  <a:cubicBezTo>
                    <a:pt x="0" y="4657"/>
                    <a:pt x="1393" y="5963"/>
                    <a:pt x="3003" y="5963"/>
                  </a:cubicBezTo>
                  <a:cubicBezTo>
                    <a:pt x="4657" y="5963"/>
                    <a:pt x="5962" y="4657"/>
                    <a:pt x="6006" y="3003"/>
                  </a:cubicBezTo>
                  <a:cubicBezTo>
                    <a:pt x="6006" y="1306"/>
                    <a:pt x="4657" y="0"/>
                    <a:pt x="3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5848689" y="3597117"/>
              <a:ext cx="476097" cy="343023"/>
            </a:xfrm>
            <a:custGeom>
              <a:rect b="b" l="l" r="r" t="t"/>
              <a:pathLst>
                <a:path extrusionOk="0" h="19410" w="26940">
                  <a:moveTo>
                    <a:pt x="18758" y="0"/>
                  </a:moveTo>
                  <a:lnTo>
                    <a:pt x="18758" y="0"/>
                  </a:lnTo>
                  <a:cubicBezTo>
                    <a:pt x="18758" y="0"/>
                    <a:pt x="18758" y="0"/>
                    <a:pt x="18758" y="1"/>
                  </a:cubicBezTo>
                  <a:lnTo>
                    <a:pt x="18758" y="1"/>
                  </a:lnTo>
                  <a:cubicBezTo>
                    <a:pt x="18758" y="0"/>
                    <a:pt x="18758" y="0"/>
                    <a:pt x="18758" y="0"/>
                  </a:cubicBezTo>
                  <a:close/>
                  <a:moveTo>
                    <a:pt x="18758" y="1"/>
                  </a:moveTo>
                  <a:lnTo>
                    <a:pt x="18758" y="1"/>
                  </a:lnTo>
                  <a:cubicBezTo>
                    <a:pt x="18892" y="172"/>
                    <a:pt x="1" y="19410"/>
                    <a:pt x="1" y="19410"/>
                  </a:cubicBezTo>
                  <a:lnTo>
                    <a:pt x="26940" y="19410"/>
                  </a:lnTo>
                  <a:cubicBezTo>
                    <a:pt x="26940" y="11794"/>
                    <a:pt x="23763" y="4918"/>
                    <a:pt x="187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5829461" y="3409064"/>
              <a:ext cx="537633" cy="533780"/>
            </a:xfrm>
            <a:custGeom>
              <a:rect b="b" l="l" r="r" t="t"/>
              <a:pathLst>
                <a:path extrusionOk="0" h="30204" w="30422">
                  <a:moveTo>
                    <a:pt x="29262" y="1"/>
                  </a:moveTo>
                  <a:cubicBezTo>
                    <a:pt x="28996" y="1"/>
                    <a:pt x="28724" y="109"/>
                    <a:pt x="28506" y="327"/>
                  </a:cubicBezTo>
                  <a:lnTo>
                    <a:pt x="436" y="28397"/>
                  </a:lnTo>
                  <a:cubicBezTo>
                    <a:pt x="1" y="28789"/>
                    <a:pt x="1" y="29441"/>
                    <a:pt x="436" y="29877"/>
                  </a:cubicBezTo>
                  <a:cubicBezTo>
                    <a:pt x="632" y="30094"/>
                    <a:pt x="893" y="30203"/>
                    <a:pt x="1160" y="30203"/>
                  </a:cubicBezTo>
                  <a:cubicBezTo>
                    <a:pt x="1426" y="30203"/>
                    <a:pt x="1698" y="30094"/>
                    <a:pt x="1916" y="29877"/>
                  </a:cubicBezTo>
                  <a:lnTo>
                    <a:pt x="29986" y="1807"/>
                  </a:lnTo>
                  <a:cubicBezTo>
                    <a:pt x="30421" y="1415"/>
                    <a:pt x="30421" y="762"/>
                    <a:pt x="29986" y="327"/>
                  </a:cubicBezTo>
                  <a:cubicBezTo>
                    <a:pt x="29790" y="109"/>
                    <a:pt x="29529" y="1"/>
                    <a:pt x="29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0" name="Google Shape;1160;p21"/>
          <p:cNvGrpSpPr/>
          <p:nvPr/>
        </p:nvGrpSpPr>
        <p:grpSpPr>
          <a:xfrm>
            <a:off x="3522910" y="2785702"/>
            <a:ext cx="2095057" cy="1681273"/>
            <a:chOff x="3522910" y="2785702"/>
            <a:chExt cx="2095057" cy="1681273"/>
          </a:xfrm>
        </p:grpSpPr>
        <p:sp>
          <p:nvSpPr>
            <p:cNvPr id="1161" name="Google Shape;1161;p21"/>
            <p:cNvSpPr/>
            <p:nvPr/>
          </p:nvSpPr>
          <p:spPr>
            <a:xfrm>
              <a:off x="4111281" y="4016274"/>
              <a:ext cx="919094" cy="401484"/>
            </a:xfrm>
            <a:custGeom>
              <a:rect b="b" l="l" r="r" t="t"/>
              <a:pathLst>
                <a:path extrusionOk="0" h="22718" w="52007">
                  <a:moveTo>
                    <a:pt x="8312" y="0"/>
                  </a:moveTo>
                  <a:lnTo>
                    <a:pt x="8312" y="5962"/>
                  </a:lnTo>
                  <a:cubicBezTo>
                    <a:pt x="8312" y="12838"/>
                    <a:pt x="5048" y="18844"/>
                    <a:pt x="0" y="22717"/>
                  </a:cubicBezTo>
                  <a:lnTo>
                    <a:pt x="52006" y="22717"/>
                  </a:lnTo>
                  <a:cubicBezTo>
                    <a:pt x="47001" y="18844"/>
                    <a:pt x="43737" y="12795"/>
                    <a:pt x="43737" y="5962"/>
                  </a:cubicBezTo>
                  <a:lnTo>
                    <a:pt x="437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4112041" y="4333901"/>
              <a:ext cx="919094" cy="83856"/>
            </a:xfrm>
            <a:custGeom>
              <a:rect b="b" l="l" r="r" t="t"/>
              <a:pathLst>
                <a:path extrusionOk="0" h="4745" w="52007">
                  <a:moveTo>
                    <a:pt x="4527" y="1"/>
                  </a:moveTo>
                  <a:cubicBezTo>
                    <a:pt x="3265" y="1828"/>
                    <a:pt x="1741" y="3395"/>
                    <a:pt x="1" y="4744"/>
                  </a:cubicBezTo>
                  <a:lnTo>
                    <a:pt x="52007" y="4744"/>
                  </a:lnTo>
                  <a:cubicBezTo>
                    <a:pt x="50222" y="3395"/>
                    <a:pt x="48743" y="1828"/>
                    <a:pt x="474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4084348" y="4409275"/>
              <a:ext cx="972942" cy="57701"/>
            </a:xfrm>
            <a:custGeom>
              <a:rect b="b" l="l" r="r" t="t"/>
              <a:pathLst>
                <a:path extrusionOk="0" h="3265" w="55054">
                  <a:moveTo>
                    <a:pt x="1611" y="1"/>
                  </a:moveTo>
                  <a:cubicBezTo>
                    <a:pt x="697" y="1"/>
                    <a:pt x="1" y="697"/>
                    <a:pt x="1" y="1611"/>
                  </a:cubicBezTo>
                  <a:cubicBezTo>
                    <a:pt x="1" y="2525"/>
                    <a:pt x="697" y="3265"/>
                    <a:pt x="1611" y="3265"/>
                  </a:cubicBezTo>
                  <a:lnTo>
                    <a:pt x="53399" y="3265"/>
                  </a:lnTo>
                  <a:cubicBezTo>
                    <a:pt x="54313" y="3265"/>
                    <a:pt x="55053" y="2525"/>
                    <a:pt x="55053" y="1611"/>
                  </a:cubicBezTo>
                  <a:cubicBezTo>
                    <a:pt x="55053" y="697"/>
                    <a:pt x="54270" y="1"/>
                    <a:pt x="53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3522910" y="2785702"/>
              <a:ext cx="2095057" cy="1369795"/>
            </a:xfrm>
            <a:custGeom>
              <a:rect b="b" l="l" r="r" t="t"/>
              <a:pathLst>
                <a:path extrusionOk="0" h="77510" w="118549">
                  <a:moveTo>
                    <a:pt x="1959" y="1"/>
                  </a:moveTo>
                  <a:cubicBezTo>
                    <a:pt x="871" y="1"/>
                    <a:pt x="1" y="871"/>
                    <a:pt x="1" y="1959"/>
                  </a:cubicBezTo>
                  <a:lnTo>
                    <a:pt x="1" y="75551"/>
                  </a:lnTo>
                  <a:cubicBezTo>
                    <a:pt x="1" y="76639"/>
                    <a:pt x="871" y="77509"/>
                    <a:pt x="1959" y="77509"/>
                  </a:cubicBezTo>
                  <a:lnTo>
                    <a:pt x="116590" y="77509"/>
                  </a:lnTo>
                  <a:cubicBezTo>
                    <a:pt x="117678" y="77509"/>
                    <a:pt x="118548" y="76639"/>
                    <a:pt x="118548" y="75551"/>
                  </a:cubicBezTo>
                  <a:lnTo>
                    <a:pt x="118548" y="1959"/>
                  </a:lnTo>
                  <a:cubicBezTo>
                    <a:pt x="118548" y="871"/>
                    <a:pt x="117678" y="1"/>
                    <a:pt x="116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3575981" y="2836475"/>
              <a:ext cx="1996604" cy="1110593"/>
            </a:xfrm>
            <a:custGeom>
              <a:rect b="b" l="l" r="r" t="t"/>
              <a:pathLst>
                <a:path extrusionOk="0" h="62843" w="112978">
                  <a:moveTo>
                    <a:pt x="0" y="0"/>
                  </a:moveTo>
                  <a:lnTo>
                    <a:pt x="0" y="62842"/>
                  </a:lnTo>
                  <a:lnTo>
                    <a:pt x="112977" y="62842"/>
                  </a:lnTo>
                  <a:lnTo>
                    <a:pt x="112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3575981" y="2836475"/>
              <a:ext cx="1996604" cy="1110593"/>
            </a:xfrm>
            <a:custGeom>
              <a:rect b="b" l="l" r="r" t="t"/>
              <a:pathLst>
                <a:path extrusionOk="0" h="62843" w="112978">
                  <a:moveTo>
                    <a:pt x="0" y="0"/>
                  </a:moveTo>
                  <a:lnTo>
                    <a:pt x="0" y="62842"/>
                  </a:lnTo>
                  <a:lnTo>
                    <a:pt x="1611" y="62842"/>
                  </a:lnTo>
                  <a:lnTo>
                    <a:pt x="1611" y="2176"/>
                  </a:lnTo>
                  <a:lnTo>
                    <a:pt x="112977" y="2176"/>
                  </a:lnTo>
                  <a:lnTo>
                    <a:pt x="112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3522910" y="3997806"/>
              <a:ext cx="2095057" cy="157692"/>
            </a:xfrm>
            <a:custGeom>
              <a:rect b="b" l="l" r="r" t="t"/>
              <a:pathLst>
                <a:path extrusionOk="0" h="8923" w="118549">
                  <a:moveTo>
                    <a:pt x="1" y="1"/>
                  </a:moveTo>
                  <a:lnTo>
                    <a:pt x="1" y="6964"/>
                  </a:lnTo>
                  <a:cubicBezTo>
                    <a:pt x="1" y="8052"/>
                    <a:pt x="871" y="8922"/>
                    <a:pt x="1959" y="8922"/>
                  </a:cubicBezTo>
                  <a:lnTo>
                    <a:pt x="116590" y="8922"/>
                  </a:lnTo>
                  <a:cubicBezTo>
                    <a:pt x="117678" y="8922"/>
                    <a:pt x="118548" y="8052"/>
                    <a:pt x="118548" y="6964"/>
                  </a:cubicBezTo>
                  <a:lnTo>
                    <a:pt x="1185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3522910" y="2785702"/>
              <a:ext cx="752972" cy="752212"/>
            </a:xfrm>
            <a:custGeom>
              <a:rect b="b" l="l" r="r" t="t"/>
              <a:pathLst>
                <a:path extrusionOk="0" h="42564" w="42607">
                  <a:moveTo>
                    <a:pt x="1959" y="1"/>
                  </a:moveTo>
                  <a:cubicBezTo>
                    <a:pt x="871" y="1"/>
                    <a:pt x="1" y="871"/>
                    <a:pt x="1" y="1959"/>
                  </a:cubicBezTo>
                  <a:lnTo>
                    <a:pt x="1" y="42563"/>
                  </a:lnTo>
                  <a:lnTo>
                    <a:pt x="42606" y="1"/>
                  </a:ln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4076660" y="2955482"/>
              <a:ext cx="988317" cy="899972"/>
            </a:xfrm>
            <a:custGeom>
              <a:rect b="b" l="l" r="r" t="t"/>
              <a:pathLst>
                <a:path extrusionOk="0" h="50925" w="55924">
                  <a:moveTo>
                    <a:pt x="28000" y="1"/>
                  </a:moveTo>
                  <a:cubicBezTo>
                    <a:pt x="26100" y="1"/>
                    <a:pt x="24169" y="216"/>
                    <a:pt x="22239" y="665"/>
                  </a:cubicBezTo>
                  <a:cubicBezTo>
                    <a:pt x="8531" y="3798"/>
                    <a:pt x="1" y="17507"/>
                    <a:pt x="3134" y="31172"/>
                  </a:cubicBezTo>
                  <a:cubicBezTo>
                    <a:pt x="5867" y="42964"/>
                    <a:pt x="16361" y="50925"/>
                    <a:pt x="27968" y="50925"/>
                  </a:cubicBezTo>
                  <a:cubicBezTo>
                    <a:pt x="29854" y="50925"/>
                    <a:pt x="31769" y="50715"/>
                    <a:pt x="33685" y="50277"/>
                  </a:cubicBezTo>
                  <a:cubicBezTo>
                    <a:pt x="47394" y="47100"/>
                    <a:pt x="55923" y="33435"/>
                    <a:pt x="52746" y="19726"/>
                  </a:cubicBezTo>
                  <a:cubicBezTo>
                    <a:pt x="50018" y="7954"/>
                    <a:pt x="39556" y="1"/>
                    <a:pt x="28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4407383" y="3132578"/>
              <a:ext cx="488397" cy="562993"/>
            </a:xfrm>
            <a:custGeom>
              <a:rect b="b" l="l" r="r" t="t"/>
              <a:pathLst>
                <a:path extrusionOk="0" h="31857" w="27636">
                  <a:moveTo>
                    <a:pt x="0" y="0"/>
                  </a:moveTo>
                  <a:lnTo>
                    <a:pt x="0" y="31857"/>
                  </a:lnTo>
                  <a:lnTo>
                    <a:pt x="27635" y="15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1" name="Google Shape;1171;p21"/>
          <p:cNvGrpSpPr/>
          <p:nvPr/>
        </p:nvGrpSpPr>
        <p:grpSpPr>
          <a:xfrm>
            <a:off x="5289732" y="3872437"/>
            <a:ext cx="321516" cy="588388"/>
            <a:chOff x="5061132" y="3872437"/>
            <a:chExt cx="321516" cy="588388"/>
          </a:xfrm>
        </p:grpSpPr>
        <p:sp>
          <p:nvSpPr>
            <p:cNvPr id="1172" name="Google Shape;1172;p21"/>
            <p:cNvSpPr/>
            <p:nvPr/>
          </p:nvSpPr>
          <p:spPr>
            <a:xfrm>
              <a:off x="5061132" y="3872437"/>
              <a:ext cx="321516" cy="588388"/>
            </a:xfrm>
            <a:custGeom>
              <a:rect b="b" l="l" r="r" t="t"/>
              <a:pathLst>
                <a:path extrusionOk="0" h="33294" w="18193">
                  <a:moveTo>
                    <a:pt x="1132" y="1"/>
                  </a:moveTo>
                  <a:cubicBezTo>
                    <a:pt x="480" y="1"/>
                    <a:pt x="1" y="523"/>
                    <a:pt x="1" y="1176"/>
                  </a:cubicBezTo>
                  <a:lnTo>
                    <a:pt x="1" y="32162"/>
                  </a:lnTo>
                  <a:cubicBezTo>
                    <a:pt x="1" y="32815"/>
                    <a:pt x="480" y="33293"/>
                    <a:pt x="1132" y="33293"/>
                  </a:cubicBezTo>
                  <a:lnTo>
                    <a:pt x="17017" y="33293"/>
                  </a:lnTo>
                  <a:cubicBezTo>
                    <a:pt x="17670" y="33293"/>
                    <a:pt x="18192" y="32815"/>
                    <a:pt x="18192" y="32162"/>
                  </a:cubicBezTo>
                  <a:lnTo>
                    <a:pt x="18192" y="1176"/>
                  </a:lnTo>
                  <a:cubicBezTo>
                    <a:pt x="18192" y="480"/>
                    <a:pt x="17670" y="1"/>
                    <a:pt x="17017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064207" y="3876290"/>
              <a:ext cx="313051" cy="580683"/>
            </a:xfrm>
            <a:custGeom>
              <a:rect b="b" l="l" r="r" t="t"/>
              <a:pathLst>
                <a:path extrusionOk="0" h="32858" w="17714">
                  <a:moveTo>
                    <a:pt x="915" y="1"/>
                  </a:moveTo>
                  <a:cubicBezTo>
                    <a:pt x="436" y="1"/>
                    <a:pt x="1" y="436"/>
                    <a:pt x="1" y="958"/>
                  </a:cubicBezTo>
                  <a:lnTo>
                    <a:pt x="1" y="31944"/>
                  </a:lnTo>
                  <a:cubicBezTo>
                    <a:pt x="1" y="32423"/>
                    <a:pt x="436" y="32858"/>
                    <a:pt x="915" y="32858"/>
                  </a:cubicBezTo>
                  <a:lnTo>
                    <a:pt x="16799" y="32858"/>
                  </a:lnTo>
                  <a:cubicBezTo>
                    <a:pt x="17278" y="32858"/>
                    <a:pt x="17713" y="32423"/>
                    <a:pt x="17713" y="31944"/>
                  </a:cubicBezTo>
                  <a:lnTo>
                    <a:pt x="17713" y="958"/>
                  </a:lnTo>
                  <a:cubicBezTo>
                    <a:pt x="17713" y="436"/>
                    <a:pt x="17278" y="1"/>
                    <a:pt x="167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5073450" y="3933973"/>
              <a:ext cx="296120" cy="465317"/>
            </a:xfrm>
            <a:custGeom>
              <a:rect b="b" l="l" r="r" t="t"/>
              <a:pathLst>
                <a:path extrusionOk="0" h="26330" w="16756">
                  <a:moveTo>
                    <a:pt x="0" y="1"/>
                  </a:moveTo>
                  <a:lnTo>
                    <a:pt x="0" y="26330"/>
                  </a:lnTo>
                  <a:lnTo>
                    <a:pt x="16755" y="26330"/>
                  </a:lnTo>
                  <a:lnTo>
                    <a:pt x="167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5176498" y="3898274"/>
              <a:ext cx="93081" cy="11098"/>
            </a:xfrm>
            <a:custGeom>
              <a:rect b="b" l="l" r="r" t="t"/>
              <a:pathLst>
                <a:path extrusionOk="0" h="628" w="5267">
                  <a:moveTo>
                    <a:pt x="5232" y="1"/>
                  </a:moveTo>
                  <a:cubicBezTo>
                    <a:pt x="5227" y="1"/>
                    <a:pt x="5223" y="6"/>
                    <a:pt x="5223" y="19"/>
                  </a:cubicBezTo>
                  <a:lnTo>
                    <a:pt x="44" y="19"/>
                  </a:lnTo>
                  <a:cubicBezTo>
                    <a:pt x="44" y="19"/>
                    <a:pt x="1" y="19"/>
                    <a:pt x="1" y="62"/>
                  </a:cubicBezTo>
                  <a:cubicBezTo>
                    <a:pt x="1" y="62"/>
                    <a:pt x="1" y="149"/>
                    <a:pt x="44" y="149"/>
                  </a:cubicBezTo>
                  <a:lnTo>
                    <a:pt x="5223" y="149"/>
                  </a:lnTo>
                  <a:cubicBezTo>
                    <a:pt x="5223" y="149"/>
                    <a:pt x="5267" y="149"/>
                    <a:pt x="5267" y="62"/>
                  </a:cubicBezTo>
                  <a:cubicBezTo>
                    <a:pt x="5267" y="31"/>
                    <a:pt x="5245" y="1"/>
                    <a:pt x="5232" y="1"/>
                  </a:cubicBezTo>
                  <a:close/>
                  <a:moveTo>
                    <a:pt x="44" y="236"/>
                  </a:moveTo>
                  <a:cubicBezTo>
                    <a:pt x="1" y="236"/>
                    <a:pt x="1" y="280"/>
                    <a:pt x="1" y="280"/>
                  </a:cubicBezTo>
                  <a:cubicBezTo>
                    <a:pt x="1" y="367"/>
                    <a:pt x="44" y="367"/>
                    <a:pt x="44" y="367"/>
                  </a:cubicBezTo>
                  <a:lnTo>
                    <a:pt x="5223" y="367"/>
                  </a:lnTo>
                  <a:cubicBezTo>
                    <a:pt x="5223" y="378"/>
                    <a:pt x="5226" y="384"/>
                    <a:pt x="5231" y="384"/>
                  </a:cubicBezTo>
                  <a:cubicBezTo>
                    <a:pt x="5243" y="384"/>
                    <a:pt x="5267" y="343"/>
                    <a:pt x="5267" y="280"/>
                  </a:cubicBezTo>
                  <a:cubicBezTo>
                    <a:pt x="5267" y="236"/>
                    <a:pt x="5223" y="236"/>
                    <a:pt x="5223" y="236"/>
                  </a:cubicBezTo>
                  <a:close/>
                  <a:moveTo>
                    <a:pt x="44" y="497"/>
                  </a:moveTo>
                  <a:cubicBezTo>
                    <a:pt x="1" y="497"/>
                    <a:pt x="1" y="584"/>
                    <a:pt x="1" y="584"/>
                  </a:cubicBezTo>
                  <a:cubicBezTo>
                    <a:pt x="1" y="628"/>
                    <a:pt x="44" y="628"/>
                    <a:pt x="44" y="628"/>
                  </a:cubicBezTo>
                  <a:lnTo>
                    <a:pt x="5223" y="628"/>
                  </a:lnTo>
                  <a:cubicBezTo>
                    <a:pt x="5223" y="628"/>
                    <a:pt x="5267" y="628"/>
                    <a:pt x="5267" y="584"/>
                  </a:cubicBezTo>
                  <a:cubicBezTo>
                    <a:pt x="5267" y="497"/>
                    <a:pt x="5223" y="497"/>
                    <a:pt x="5223" y="497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5073450" y="3933973"/>
              <a:ext cx="296120" cy="466854"/>
            </a:xfrm>
            <a:custGeom>
              <a:rect b="b" l="l" r="r" t="t"/>
              <a:pathLst>
                <a:path extrusionOk="0" h="26417" w="16756">
                  <a:moveTo>
                    <a:pt x="0" y="1"/>
                  </a:moveTo>
                  <a:lnTo>
                    <a:pt x="0" y="26417"/>
                  </a:lnTo>
                  <a:lnTo>
                    <a:pt x="305" y="26417"/>
                  </a:lnTo>
                  <a:lnTo>
                    <a:pt x="305" y="392"/>
                  </a:lnTo>
                  <a:lnTo>
                    <a:pt x="16755" y="392"/>
                  </a:lnTo>
                  <a:lnTo>
                    <a:pt x="167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069597" y="3879365"/>
              <a:ext cx="306883" cy="573773"/>
            </a:xfrm>
            <a:custGeom>
              <a:rect b="b" l="l" r="r" t="t"/>
              <a:pathLst>
                <a:path extrusionOk="0" h="32467" w="17365">
                  <a:moveTo>
                    <a:pt x="871" y="1"/>
                  </a:moveTo>
                  <a:cubicBezTo>
                    <a:pt x="392" y="1"/>
                    <a:pt x="1" y="392"/>
                    <a:pt x="1" y="871"/>
                  </a:cubicBezTo>
                  <a:lnTo>
                    <a:pt x="1" y="31596"/>
                  </a:lnTo>
                  <a:cubicBezTo>
                    <a:pt x="1" y="32031"/>
                    <a:pt x="305" y="32379"/>
                    <a:pt x="653" y="32466"/>
                  </a:cubicBezTo>
                  <a:cubicBezTo>
                    <a:pt x="392" y="32336"/>
                    <a:pt x="305" y="32118"/>
                    <a:pt x="305" y="31770"/>
                  </a:cubicBezTo>
                  <a:lnTo>
                    <a:pt x="305" y="1437"/>
                  </a:lnTo>
                  <a:cubicBezTo>
                    <a:pt x="305" y="915"/>
                    <a:pt x="653" y="523"/>
                    <a:pt x="1219" y="523"/>
                  </a:cubicBezTo>
                  <a:lnTo>
                    <a:pt x="17060" y="523"/>
                  </a:lnTo>
                  <a:cubicBezTo>
                    <a:pt x="17147" y="523"/>
                    <a:pt x="17278" y="523"/>
                    <a:pt x="17365" y="610"/>
                  </a:cubicBezTo>
                  <a:cubicBezTo>
                    <a:pt x="17278" y="218"/>
                    <a:pt x="16930" y="1"/>
                    <a:pt x="16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064207" y="3876290"/>
              <a:ext cx="210762" cy="210745"/>
            </a:xfrm>
            <a:custGeom>
              <a:rect b="b" l="l" r="r" t="t"/>
              <a:pathLst>
                <a:path extrusionOk="0" h="11925" w="11926">
                  <a:moveTo>
                    <a:pt x="915" y="1"/>
                  </a:moveTo>
                  <a:cubicBezTo>
                    <a:pt x="436" y="1"/>
                    <a:pt x="1" y="436"/>
                    <a:pt x="1" y="958"/>
                  </a:cubicBezTo>
                  <a:lnTo>
                    <a:pt x="1" y="11925"/>
                  </a:lnTo>
                  <a:lnTo>
                    <a:pt x="11925" y="1"/>
                  </a:ln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095752" y="4198548"/>
              <a:ext cx="35398" cy="178439"/>
            </a:xfrm>
            <a:custGeom>
              <a:rect b="b" l="l" r="r" t="t"/>
              <a:pathLst>
                <a:path extrusionOk="0" h="10097" w="2003">
                  <a:moveTo>
                    <a:pt x="0" y="0"/>
                  </a:moveTo>
                  <a:lnTo>
                    <a:pt x="0" y="10097"/>
                  </a:lnTo>
                  <a:lnTo>
                    <a:pt x="2002" y="1009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152658" y="4184692"/>
              <a:ext cx="35398" cy="192294"/>
            </a:xfrm>
            <a:custGeom>
              <a:rect b="b" l="l" r="r" t="t"/>
              <a:pathLst>
                <a:path extrusionOk="0" h="10881" w="2003">
                  <a:moveTo>
                    <a:pt x="1" y="1"/>
                  </a:moveTo>
                  <a:lnTo>
                    <a:pt x="1" y="10881"/>
                  </a:lnTo>
                  <a:lnTo>
                    <a:pt x="2003" y="10881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5209581" y="4146237"/>
              <a:ext cx="35398" cy="230750"/>
            </a:xfrm>
            <a:custGeom>
              <a:rect b="b" l="l" r="r" t="t"/>
              <a:pathLst>
                <a:path extrusionOk="0" h="13057" w="2003">
                  <a:moveTo>
                    <a:pt x="0" y="1"/>
                  </a:moveTo>
                  <a:lnTo>
                    <a:pt x="0" y="13057"/>
                  </a:lnTo>
                  <a:lnTo>
                    <a:pt x="2002" y="13057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5265726" y="4106244"/>
              <a:ext cx="36158" cy="271520"/>
            </a:xfrm>
            <a:custGeom>
              <a:rect b="b" l="l" r="r" t="t"/>
              <a:pathLst>
                <a:path extrusionOk="0" h="15364" w="2046">
                  <a:moveTo>
                    <a:pt x="0" y="1"/>
                  </a:moveTo>
                  <a:lnTo>
                    <a:pt x="0" y="15363"/>
                  </a:lnTo>
                  <a:lnTo>
                    <a:pt x="2045" y="15363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322632" y="4041651"/>
              <a:ext cx="35398" cy="336113"/>
            </a:xfrm>
            <a:custGeom>
              <a:rect b="b" l="l" r="r" t="t"/>
              <a:pathLst>
                <a:path extrusionOk="0" h="19019" w="2003">
                  <a:moveTo>
                    <a:pt x="1" y="0"/>
                  </a:moveTo>
                  <a:lnTo>
                    <a:pt x="1" y="19018"/>
                  </a:lnTo>
                  <a:lnTo>
                    <a:pt x="2002" y="19018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329559" y="3990878"/>
              <a:ext cx="20783" cy="21560"/>
            </a:xfrm>
            <a:custGeom>
              <a:rect b="b" l="l" r="r" t="t"/>
              <a:pathLst>
                <a:path extrusionOk="0" h="1220" w="1176">
                  <a:moveTo>
                    <a:pt x="566" y="1"/>
                  </a:moveTo>
                  <a:cubicBezTo>
                    <a:pt x="261" y="1"/>
                    <a:pt x="0" y="262"/>
                    <a:pt x="0" y="610"/>
                  </a:cubicBezTo>
                  <a:cubicBezTo>
                    <a:pt x="0" y="915"/>
                    <a:pt x="261" y="1220"/>
                    <a:pt x="566" y="1220"/>
                  </a:cubicBezTo>
                  <a:cubicBezTo>
                    <a:pt x="958" y="1176"/>
                    <a:pt x="1175" y="915"/>
                    <a:pt x="1175" y="610"/>
                  </a:cubicBezTo>
                  <a:cubicBezTo>
                    <a:pt x="1175" y="262"/>
                    <a:pt x="914" y="1"/>
                    <a:pt x="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272636" y="4057026"/>
              <a:ext cx="21560" cy="21560"/>
            </a:xfrm>
            <a:custGeom>
              <a:rect b="b" l="l" r="r" t="t"/>
              <a:pathLst>
                <a:path extrusionOk="0" h="1220" w="1220">
                  <a:moveTo>
                    <a:pt x="610" y="1"/>
                  </a:moveTo>
                  <a:cubicBezTo>
                    <a:pt x="262" y="1"/>
                    <a:pt x="1" y="262"/>
                    <a:pt x="1" y="610"/>
                  </a:cubicBezTo>
                  <a:cubicBezTo>
                    <a:pt x="1" y="958"/>
                    <a:pt x="262" y="1219"/>
                    <a:pt x="610" y="1219"/>
                  </a:cubicBezTo>
                  <a:cubicBezTo>
                    <a:pt x="915" y="1219"/>
                    <a:pt x="1219" y="958"/>
                    <a:pt x="1219" y="610"/>
                  </a:cubicBezTo>
                  <a:cubicBezTo>
                    <a:pt x="1219" y="262"/>
                    <a:pt x="915" y="1"/>
                    <a:pt x="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216491" y="4104707"/>
              <a:ext cx="21560" cy="20783"/>
            </a:xfrm>
            <a:custGeom>
              <a:rect b="b" l="l" r="r" t="t"/>
              <a:pathLst>
                <a:path extrusionOk="0" h="1176" w="1220">
                  <a:moveTo>
                    <a:pt x="610" y="1"/>
                  </a:moveTo>
                  <a:cubicBezTo>
                    <a:pt x="305" y="1"/>
                    <a:pt x="1" y="262"/>
                    <a:pt x="1" y="567"/>
                  </a:cubicBezTo>
                  <a:cubicBezTo>
                    <a:pt x="1" y="915"/>
                    <a:pt x="305" y="1176"/>
                    <a:pt x="610" y="1176"/>
                  </a:cubicBezTo>
                  <a:cubicBezTo>
                    <a:pt x="958" y="1176"/>
                    <a:pt x="1219" y="915"/>
                    <a:pt x="1219" y="567"/>
                  </a:cubicBezTo>
                  <a:cubicBezTo>
                    <a:pt x="1219" y="262"/>
                    <a:pt x="958" y="1"/>
                    <a:pt x="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102662" y="4162390"/>
              <a:ext cx="20783" cy="20783"/>
            </a:xfrm>
            <a:custGeom>
              <a:rect b="b" l="l" r="r" t="t"/>
              <a:pathLst>
                <a:path extrusionOk="0" h="1176" w="1176">
                  <a:moveTo>
                    <a:pt x="610" y="1"/>
                  </a:moveTo>
                  <a:cubicBezTo>
                    <a:pt x="262" y="1"/>
                    <a:pt x="1" y="262"/>
                    <a:pt x="1" y="567"/>
                  </a:cubicBezTo>
                  <a:cubicBezTo>
                    <a:pt x="1" y="915"/>
                    <a:pt x="262" y="1176"/>
                    <a:pt x="610" y="1176"/>
                  </a:cubicBezTo>
                  <a:cubicBezTo>
                    <a:pt x="958" y="1176"/>
                    <a:pt x="1176" y="915"/>
                    <a:pt x="1176" y="567"/>
                  </a:cubicBezTo>
                  <a:cubicBezTo>
                    <a:pt x="1176" y="262"/>
                    <a:pt x="915" y="1"/>
                    <a:pt x="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158808" y="4147775"/>
              <a:ext cx="21560" cy="20783"/>
            </a:xfrm>
            <a:custGeom>
              <a:rect b="b" l="l" r="r" t="t"/>
              <a:pathLst>
                <a:path extrusionOk="0" h="1176" w="1220">
                  <a:moveTo>
                    <a:pt x="610" y="1"/>
                  </a:moveTo>
                  <a:cubicBezTo>
                    <a:pt x="305" y="1"/>
                    <a:pt x="1" y="262"/>
                    <a:pt x="1" y="610"/>
                  </a:cubicBezTo>
                  <a:cubicBezTo>
                    <a:pt x="1" y="915"/>
                    <a:pt x="305" y="1176"/>
                    <a:pt x="610" y="1176"/>
                  </a:cubicBezTo>
                  <a:cubicBezTo>
                    <a:pt x="958" y="1132"/>
                    <a:pt x="1219" y="915"/>
                    <a:pt x="1219" y="610"/>
                  </a:cubicBezTo>
                  <a:cubicBezTo>
                    <a:pt x="1219" y="262"/>
                    <a:pt x="958" y="1"/>
                    <a:pt x="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113442" y="3999343"/>
              <a:ext cx="230750" cy="178457"/>
            </a:xfrm>
            <a:custGeom>
              <a:rect b="b" l="l" r="r" t="t"/>
              <a:pathLst>
                <a:path extrusionOk="0" h="10098" w="13057">
                  <a:moveTo>
                    <a:pt x="12708" y="1"/>
                  </a:moveTo>
                  <a:lnTo>
                    <a:pt x="9487" y="3700"/>
                  </a:lnTo>
                  <a:lnTo>
                    <a:pt x="6354" y="6398"/>
                  </a:lnTo>
                  <a:lnTo>
                    <a:pt x="3134" y="8835"/>
                  </a:lnTo>
                  <a:lnTo>
                    <a:pt x="0" y="9749"/>
                  </a:lnTo>
                  <a:lnTo>
                    <a:pt x="87" y="10097"/>
                  </a:lnTo>
                  <a:lnTo>
                    <a:pt x="3264" y="9140"/>
                  </a:lnTo>
                  <a:lnTo>
                    <a:pt x="6615" y="6703"/>
                  </a:lnTo>
                  <a:lnTo>
                    <a:pt x="9792" y="3961"/>
                  </a:lnTo>
                  <a:lnTo>
                    <a:pt x="13056" y="305"/>
                  </a:lnTo>
                  <a:lnTo>
                    <a:pt x="127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0" name="Google Shape;1190;p21"/>
          <p:cNvGrpSpPr/>
          <p:nvPr/>
        </p:nvGrpSpPr>
        <p:grpSpPr>
          <a:xfrm>
            <a:off x="5487216" y="2426544"/>
            <a:ext cx="591463" cy="591446"/>
            <a:chOff x="5487216" y="2426544"/>
            <a:chExt cx="591463" cy="591446"/>
          </a:xfrm>
        </p:grpSpPr>
        <p:sp>
          <p:nvSpPr>
            <p:cNvPr id="1191" name="Google Shape;1191;p21"/>
            <p:cNvSpPr/>
            <p:nvPr/>
          </p:nvSpPr>
          <p:spPr>
            <a:xfrm>
              <a:off x="5629497" y="2522682"/>
              <a:ext cx="356878" cy="399946"/>
            </a:xfrm>
            <a:custGeom>
              <a:rect b="b" l="l" r="r" t="t"/>
              <a:pathLst>
                <a:path extrusionOk="0" h="22631" w="20194">
                  <a:moveTo>
                    <a:pt x="8748" y="0"/>
                  </a:moveTo>
                  <a:lnTo>
                    <a:pt x="8748" y="11228"/>
                  </a:lnTo>
                  <a:lnTo>
                    <a:pt x="1" y="18322"/>
                  </a:lnTo>
                  <a:cubicBezTo>
                    <a:pt x="2046" y="20977"/>
                    <a:pt x="5267" y="22630"/>
                    <a:pt x="8879" y="22630"/>
                  </a:cubicBezTo>
                  <a:cubicBezTo>
                    <a:pt x="15102" y="22630"/>
                    <a:pt x="20194" y="17582"/>
                    <a:pt x="20194" y="11315"/>
                  </a:cubicBezTo>
                  <a:cubicBezTo>
                    <a:pt x="20194" y="5092"/>
                    <a:pt x="15102" y="0"/>
                    <a:pt x="8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534136" y="2474224"/>
              <a:ext cx="497622" cy="497622"/>
            </a:xfrm>
            <a:custGeom>
              <a:rect b="b" l="l" r="r" t="t"/>
              <a:pathLst>
                <a:path extrusionOk="0" h="28158" w="28158">
                  <a:moveTo>
                    <a:pt x="14101" y="1959"/>
                  </a:moveTo>
                  <a:cubicBezTo>
                    <a:pt x="20759" y="1959"/>
                    <a:pt x="26286" y="7442"/>
                    <a:pt x="26286" y="14144"/>
                  </a:cubicBezTo>
                  <a:cubicBezTo>
                    <a:pt x="26286" y="20803"/>
                    <a:pt x="20846" y="26330"/>
                    <a:pt x="14101" y="26330"/>
                  </a:cubicBezTo>
                  <a:cubicBezTo>
                    <a:pt x="7355" y="26330"/>
                    <a:pt x="1915" y="20803"/>
                    <a:pt x="1915" y="14144"/>
                  </a:cubicBezTo>
                  <a:cubicBezTo>
                    <a:pt x="1915" y="7399"/>
                    <a:pt x="7399" y="1959"/>
                    <a:pt x="14101" y="1959"/>
                  </a:cubicBezTo>
                  <a:close/>
                  <a:moveTo>
                    <a:pt x="14101" y="1"/>
                  </a:moveTo>
                  <a:cubicBezTo>
                    <a:pt x="6311" y="1"/>
                    <a:pt x="0" y="6311"/>
                    <a:pt x="0" y="14057"/>
                  </a:cubicBezTo>
                  <a:cubicBezTo>
                    <a:pt x="0" y="21847"/>
                    <a:pt x="6311" y="28158"/>
                    <a:pt x="14101" y="28158"/>
                  </a:cubicBezTo>
                  <a:cubicBezTo>
                    <a:pt x="21847" y="28158"/>
                    <a:pt x="28158" y="21847"/>
                    <a:pt x="28158" y="14057"/>
                  </a:cubicBezTo>
                  <a:cubicBezTo>
                    <a:pt x="28158" y="6311"/>
                    <a:pt x="21891" y="1"/>
                    <a:pt x="14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5768703" y="2426544"/>
              <a:ext cx="29248" cy="125386"/>
            </a:xfrm>
            <a:custGeom>
              <a:rect b="b" l="l" r="r" t="t"/>
              <a:pathLst>
                <a:path extrusionOk="0" h="7095" w="1655">
                  <a:moveTo>
                    <a:pt x="828" y="0"/>
                  </a:moveTo>
                  <a:cubicBezTo>
                    <a:pt x="393" y="0"/>
                    <a:pt x="1" y="392"/>
                    <a:pt x="1" y="827"/>
                  </a:cubicBezTo>
                  <a:lnTo>
                    <a:pt x="1" y="6267"/>
                  </a:lnTo>
                  <a:cubicBezTo>
                    <a:pt x="1" y="6702"/>
                    <a:pt x="393" y="7094"/>
                    <a:pt x="828" y="7094"/>
                  </a:cubicBezTo>
                  <a:cubicBezTo>
                    <a:pt x="1263" y="7094"/>
                    <a:pt x="1655" y="6702"/>
                    <a:pt x="1655" y="6267"/>
                  </a:cubicBezTo>
                  <a:lnTo>
                    <a:pt x="1655" y="827"/>
                  </a:lnTo>
                  <a:cubicBezTo>
                    <a:pt x="1655" y="392"/>
                    <a:pt x="1263" y="0"/>
                    <a:pt x="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768703" y="2893381"/>
              <a:ext cx="29248" cy="124609"/>
            </a:xfrm>
            <a:custGeom>
              <a:rect b="b" l="l" r="r" t="t"/>
              <a:pathLst>
                <a:path extrusionOk="0" h="7051" w="1655">
                  <a:moveTo>
                    <a:pt x="828" y="1"/>
                  </a:moveTo>
                  <a:cubicBezTo>
                    <a:pt x="393" y="1"/>
                    <a:pt x="1" y="349"/>
                    <a:pt x="1" y="784"/>
                  </a:cubicBezTo>
                  <a:lnTo>
                    <a:pt x="1" y="6224"/>
                  </a:lnTo>
                  <a:cubicBezTo>
                    <a:pt x="1" y="6659"/>
                    <a:pt x="393" y="7051"/>
                    <a:pt x="828" y="7051"/>
                  </a:cubicBezTo>
                  <a:cubicBezTo>
                    <a:pt x="1263" y="7051"/>
                    <a:pt x="1655" y="6659"/>
                    <a:pt x="1655" y="6224"/>
                  </a:cubicBezTo>
                  <a:lnTo>
                    <a:pt x="1655" y="784"/>
                  </a:lnTo>
                  <a:cubicBezTo>
                    <a:pt x="1655" y="349"/>
                    <a:pt x="1263" y="1"/>
                    <a:pt x="8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5953293" y="2707254"/>
              <a:ext cx="125386" cy="29248"/>
            </a:xfrm>
            <a:custGeom>
              <a:rect b="b" l="l" r="r" t="t"/>
              <a:pathLst>
                <a:path extrusionOk="0" h="1655" w="7095">
                  <a:moveTo>
                    <a:pt x="827" y="1"/>
                  </a:moveTo>
                  <a:cubicBezTo>
                    <a:pt x="392" y="1"/>
                    <a:pt x="1" y="393"/>
                    <a:pt x="1" y="828"/>
                  </a:cubicBezTo>
                  <a:cubicBezTo>
                    <a:pt x="1" y="1263"/>
                    <a:pt x="392" y="1655"/>
                    <a:pt x="827" y="1655"/>
                  </a:cubicBezTo>
                  <a:lnTo>
                    <a:pt x="6267" y="1655"/>
                  </a:lnTo>
                  <a:cubicBezTo>
                    <a:pt x="6703" y="1655"/>
                    <a:pt x="7094" y="1263"/>
                    <a:pt x="7094" y="828"/>
                  </a:cubicBezTo>
                  <a:cubicBezTo>
                    <a:pt x="7094" y="393"/>
                    <a:pt x="6703" y="1"/>
                    <a:pt x="6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5487216" y="2707254"/>
              <a:ext cx="124609" cy="29248"/>
            </a:xfrm>
            <a:custGeom>
              <a:rect b="b" l="l" r="r" t="t"/>
              <a:pathLst>
                <a:path extrusionOk="0" h="1655" w="7051">
                  <a:moveTo>
                    <a:pt x="828" y="1"/>
                  </a:moveTo>
                  <a:cubicBezTo>
                    <a:pt x="392" y="1"/>
                    <a:pt x="1" y="393"/>
                    <a:pt x="1" y="828"/>
                  </a:cubicBezTo>
                  <a:cubicBezTo>
                    <a:pt x="1" y="1263"/>
                    <a:pt x="392" y="1655"/>
                    <a:pt x="828" y="1655"/>
                  </a:cubicBezTo>
                  <a:lnTo>
                    <a:pt x="6268" y="1655"/>
                  </a:lnTo>
                  <a:cubicBezTo>
                    <a:pt x="6703" y="1655"/>
                    <a:pt x="7051" y="1263"/>
                    <a:pt x="7051" y="828"/>
                  </a:cubicBezTo>
                  <a:cubicBezTo>
                    <a:pt x="7051" y="393"/>
                    <a:pt x="6703" y="1"/>
                    <a:pt x="6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5702573" y="2604965"/>
              <a:ext cx="116144" cy="236140"/>
            </a:xfrm>
            <a:custGeom>
              <a:rect b="b" l="l" r="r" t="t"/>
              <a:pathLst>
                <a:path extrusionOk="0" h="13362" w="6572">
                  <a:moveTo>
                    <a:pt x="4352" y="1"/>
                  </a:moveTo>
                  <a:lnTo>
                    <a:pt x="0" y="2656"/>
                  </a:lnTo>
                  <a:lnTo>
                    <a:pt x="1088" y="4353"/>
                  </a:lnTo>
                  <a:lnTo>
                    <a:pt x="4091" y="2525"/>
                  </a:lnTo>
                  <a:lnTo>
                    <a:pt x="4091" y="13361"/>
                  </a:lnTo>
                  <a:lnTo>
                    <a:pt x="6572" y="13361"/>
                  </a:lnTo>
                  <a:lnTo>
                    <a:pt x="65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8" name="Google Shape;1198;p21"/>
          <p:cNvGrpSpPr/>
          <p:nvPr/>
        </p:nvGrpSpPr>
        <p:grpSpPr>
          <a:xfrm>
            <a:off x="3377878" y="2306449"/>
            <a:ext cx="383016" cy="382256"/>
            <a:chOff x="2996878" y="2458849"/>
            <a:chExt cx="383016" cy="382256"/>
          </a:xfrm>
        </p:grpSpPr>
        <p:sp>
          <p:nvSpPr>
            <p:cNvPr id="1199" name="Google Shape;1199;p21"/>
            <p:cNvSpPr/>
            <p:nvPr/>
          </p:nvSpPr>
          <p:spPr>
            <a:xfrm>
              <a:off x="2996878" y="2458849"/>
              <a:ext cx="383016" cy="382256"/>
            </a:xfrm>
            <a:custGeom>
              <a:rect b="b" l="l" r="r" t="t"/>
              <a:pathLst>
                <a:path extrusionOk="0" h="21630" w="21673">
                  <a:moveTo>
                    <a:pt x="10836" y="566"/>
                  </a:moveTo>
                  <a:cubicBezTo>
                    <a:pt x="16494" y="566"/>
                    <a:pt x="21107" y="5179"/>
                    <a:pt x="21107" y="10837"/>
                  </a:cubicBezTo>
                  <a:cubicBezTo>
                    <a:pt x="21107" y="16494"/>
                    <a:pt x="16494" y="21151"/>
                    <a:pt x="10836" y="21151"/>
                  </a:cubicBezTo>
                  <a:cubicBezTo>
                    <a:pt x="5179" y="21151"/>
                    <a:pt x="566" y="16494"/>
                    <a:pt x="566" y="10837"/>
                  </a:cubicBezTo>
                  <a:cubicBezTo>
                    <a:pt x="566" y="5179"/>
                    <a:pt x="5179" y="566"/>
                    <a:pt x="10836" y="566"/>
                  </a:cubicBezTo>
                  <a:close/>
                  <a:moveTo>
                    <a:pt x="10836" y="0"/>
                  </a:moveTo>
                  <a:cubicBezTo>
                    <a:pt x="4874" y="0"/>
                    <a:pt x="0" y="4831"/>
                    <a:pt x="0" y="10793"/>
                  </a:cubicBezTo>
                  <a:cubicBezTo>
                    <a:pt x="0" y="16799"/>
                    <a:pt x="4874" y="21629"/>
                    <a:pt x="10836" y="21629"/>
                  </a:cubicBezTo>
                  <a:cubicBezTo>
                    <a:pt x="16842" y="21629"/>
                    <a:pt x="21673" y="16799"/>
                    <a:pt x="21673" y="10793"/>
                  </a:cubicBezTo>
                  <a:cubicBezTo>
                    <a:pt x="21673" y="4874"/>
                    <a:pt x="16842" y="0"/>
                    <a:pt x="108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3112244" y="2498612"/>
              <a:ext cx="194592" cy="258655"/>
            </a:xfrm>
            <a:custGeom>
              <a:rect b="b" l="l" r="r" t="t"/>
              <a:pathLst>
                <a:path extrusionOk="0" h="14636" w="11011">
                  <a:moveTo>
                    <a:pt x="4878" y="0"/>
                  </a:moveTo>
                  <a:cubicBezTo>
                    <a:pt x="4424" y="0"/>
                    <a:pt x="3973" y="355"/>
                    <a:pt x="3786" y="1101"/>
                  </a:cubicBezTo>
                  <a:cubicBezTo>
                    <a:pt x="3482" y="2189"/>
                    <a:pt x="3177" y="3408"/>
                    <a:pt x="2089" y="4539"/>
                  </a:cubicBezTo>
                  <a:cubicBezTo>
                    <a:pt x="1088" y="5497"/>
                    <a:pt x="0" y="6106"/>
                    <a:pt x="0" y="7586"/>
                  </a:cubicBezTo>
                  <a:lnTo>
                    <a:pt x="0" y="12025"/>
                  </a:lnTo>
                  <a:cubicBezTo>
                    <a:pt x="0" y="13504"/>
                    <a:pt x="1219" y="14636"/>
                    <a:pt x="2611" y="14636"/>
                  </a:cubicBezTo>
                  <a:lnTo>
                    <a:pt x="9705" y="14636"/>
                  </a:lnTo>
                  <a:cubicBezTo>
                    <a:pt x="10575" y="14636"/>
                    <a:pt x="11011" y="14331"/>
                    <a:pt x="11011" y="13722"/>
                  </a:cubicBezTo>
                  <a:lnTo>
                    <a:pt x="11011" y="13635"/>
                  </a:lnTo>
                  <a:cubicBezTo>
                    <a:pt x="11011" y="12982"/>
                    <a:pt x="10445" y="12677"/>
                    <a:pt x="10140" y="12634"/>
                  </a:cubicBezTo>
                  <a:cubicBezTo>
                    <a:pt x="10445" y="12547"/>
                    <a:pt x="11011" y="12373"/>
                    <a:pt x="11011" y="11763"/>
                  </a:cubicBezTo>
                  <a:lnTo>
                    <a:pt x="11011" y="11459"/>
                  </a:lnTo>
                  <a:cubicBezTo>
                    <a:pt x="11011" y="10850"/>
                    <a:pt x="10445" y="10632"/>
                    <a:pt x="10140" y="10501"/>
                  </a:cubicBezTo>
                  <a:cubicBezTo>
                    <a:pt x="10445" y="10414"/>
                    <a:pt x="11011" y="10153"/>
                    <a:pt x="11011" y="9588"/>
                  </a:cubicBezTo>
                  <a:lnTo>
                    <a:pt x="11011" y="8978"/>
                  </a:lnTo>
                  <a:cubicBezTo>
                    <a:pt x="11011" y="8456"/>
                    <a:pt x="10445" y="8108"/>
                    <a:pt x="10140" y="8021"/>
                  </a:cubicBezTo>
                  <a:cubicBezTo>
                    <a:pt x="10445" y="7890"/>
                    <a:pt x="11011" y="7629"/>
                    <a:pt x="11011" y="7020"/>
                  </a:cubicBezTo>
                  <a:lnTo>
                    <a:pt x="11011" y="6367"/>
                  </a:lnTo>
                  <a:cubicBezTo>
                    <a:pt x="11011" y="5845"/>
                    <a:pt x="10662" y="5410"/>
                    <a:pt x="9748" y="5410"/>
                  </a:cubicBezTo>
                  <a:lnTo>
                    <a:pt x="5222" y="5410"/>
                  </a:lnTo>
                  <a:cubicBezTo>
                    <a:pt x="5222" y="5410"/>
                    <a:pt x="6093" y="3843"/>
                    <a:pt x="6093" y="1798"/>
                  </a:cubicBezTo>
                  <a:cubicBezTo>
                    <a:pt x="6093" y="629"/>
                    <a:pt x="5482" y="0"/>
                    <a:pt x="4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3115319" y="2621896"/>
              <a:ext cx="189979" cy="133834"/>
            </a:xfrm>
            <a:custGeom>
              <a:rect b="b" l="l" r="r" t="t"/>
              <a:pathLst>
                <a:path extrusionOk="0" h="7573" w="10750">
                  <a:moveTo>
                    <a:pt x="44" y="0"/>
                  </a:moveTo>
                  <a:cubicBezTo>
                    <a:pt x="0" y="174"/>
                    <a:pt x="0" y="392"/>
                    <a:pt x="0" y="610"/>
                  </a:cubicBezTo>
                  <a:lnTo>
                    <a:pt x="0" y="5049"/>
                  </a:lnTo>
                  <a:cubicBezTo>
                    <a:pt x="0" y="6398"/>
                    <a:pt x="1132" y="7573"/>
                    <a:pt x="2524" y="7573"/>
                  </a:cubicBezTo>
                  <a:lnTo>
                    <a:pt x="9574" y="7573"/>
                  </a:lnTo>
                  <a:cubicBezTo>
                    <a:pt x="10401" y="7573"/>
                    <a:pt x="10749" y="7268"/>
                    <a:pt x="10749" y="6746"/>
                  </a:cubicBezTo>
                  <a:lnTo>
                    <a:pt x="10749" y="6659"/>
                  </a:lnTo>
                  <a:lnTo>
                    <a:pt x="10749" y="6485"/>
                  </a:lnTo>
                  <a:cubicBezTo>
                    <a:pt x="10589" y="6491"/>
                    <a:pt x="10429" y="6495"/>
                    <a:pt x="10269" y="6495"/>
                  </a:cubicBezTo>
                  <a:cubicBezTo>
                    <a:pt x="8342" y="6495"/>
                    <a:pt x="6435" y="6010"/>
                    <a:pt x="4787" y="5005"/>
                  </a:cubicBezTo>
                  <a:cubicBezTo>
                    <a:pt x="3264" y="4091"/>
                    <a:pt x="1915" y="2786"/>
                    <a:pt x="871" y="1306"/>
                  </a:cubicBezTo>
                  <a:cubicBezTo>
                    <a:pt x="609" y="871"/>
                    <a:pt x="261" y="479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3079939" y="2617283"/>
              <a:ext cx="34620" cy="116921"/>
            </a:xfrm>
            <a:custGeom>
              <a:rect b="b" l="l" r="r" t="t"/>
              <a:pathLst>
                <a:path extrusionOk="0" h="6616" w="1959">
                  <a:moveTo>
                    <a:pt x="0" y="0"/>
                  </a:moveTo>
                  <a:lnTo>
                    <a:pt x="0" y="6615"/>
                  </a:lnTo>
                  <a:lnTo>
                    <a:pt x="1959" y="6615"/>
                  </a:lnTo>
                  <a:lnTo>
                    <a:pt x="1959" y="0"/>
                  </a:lnTo>
                  <a:close/>
                </a:path>
              </a:pathLst>
            </a:custGeom>
            <a:solidFill>
              <a:srgbClr val="E2E3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3079939" y="2618821"/>
              <a:ext cx="34620" cy="23080"/>
            </a:xfrm>
            <a:custGeom>
              <a:rect b="b" l="l" r="r" t="t"/>
              <a:pathLst>
                <a:path extrusionOk="0" h="1306" w="1959">
                  <a:moveTo>
                    <a:pt x="0" y="0"/>
                  </a:moveTo>
                  <a:lnTo>
                    <a:pt x="0" y="1306"/>
                  </a:lnTo>
                  <a:lnTo>
                    <a:pt x="1959" y="1306"/>
                  </a:lnTo>
                  <a:lnTo>
                    <a:pt x="1959" y="0"/>
                  </a:ln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3038408" y="2612671"/>
              <a:ext cx="49236" cy="125369"/>
            </a:xfrm>
            <a:custGeom>
              <a:rect b="b" l="l" r="r" t="t"/>
              <a:pathLst>
                <a:path extrusionOk="0" h="7094" w="2786">
                  <a:moveTo>
                    <a:pt x="0" y="0"/>
                  </a:moveTo>
                  <a:lnTo>
                    <a:pt x="0" y="7094"/>
                  </a:lnTo>
                  <a:lnTo>
                    <a:pt x="2785" y="7094"/>
                  </a:lnTo>
                  <a:lnTo>
                    <a:pt x="27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3038408" y="2614968"/>
              <a:ext cx="49236" cy="33861"/>
            </a:xfrm>
            <a:custGeom>
              <a:rect b="b" l="l" r="r" t="t"/>
              <a:pathLst>
                <a:path extrusionOk="0" h="1916" w="2786">
                  <a:moveTo>
                    <a:pt x="0" y="1"/>
                  </a:moveTo>
                  <a:lnTo>
                    <a:pt x="0" y="1916"/>
                  </a:lnTo>
                  <a:lnTo>
                    <a:pt x="2785" y="1916"/>
                  </a:lnTo>
                  <a:lnTo>
                    <a:pt x="2785" y="1"/>
                  </a:ln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6" name="Google Shape;1206;p21"/>
          <p:cNvGrpSpPr/>
          <p:nvPr/>
        </p:nvGrpSpPr>
        <p:grpSpPr>
          <a:xfrm>
            <a:off x="2252800" y="3881073"/>
            <a:ext cx="1155976" cy="576070"/>
            <a:chOff x="2252800" y="3881073"/>
            <a:chExt cx="1155976" cy="576070"/>
          </a:xfrm>
        </p:grpSpPr>
        <p:sp>
          <p:nvSpPr>
            <p:cNvPr id="1207" name="Google Shape;1207;p21"/>
            <p:cNvSpPr/>
            <p:nvPr/>
          </p:nvSpPr>
          <p:spPr>
            <a:xfrm>
              <a:off x="2252800" y="3916453"/>
              <a:ext cx="425324" cy="309958"/>
            </a:xfrm>
            <a:custGeom>
              <a:rect b="b" l="l" r="r" t="t"/>
              <a:pathLst>
                <a:path extrusionOk="0" h="17539" w="24067">
                  <a:moveTo>
                    <a:pt x="2263" y="0"/>
                  </a:moveTo>
                  <a:cubicBezTo>
                    <a:pt x="1001" y="0"/>
                    <a:pt x="0" y="1045"/>
                    <a:pt x="0" y="2307"/>
                  </a:cubicBezTo>
                  <a:lnTo>
                    <a:pt x="0" y="15232"/>
                  </a:lnTo>
                  <a:cubicBezTo>
                    <a:pt x="0" y="16494"/>
                    <a:pt x="1001" y="17539"/>
                    <a:pt x="2263" y="17539"/>
                  </a:cubicBezTo>
                  <a:lnTo>
                    <a:pt x="21804" y="17539"/>
                  </a:lnTo>
                  <a:cubicBezTo>
                    <a:pt x="23066" y="17539"/>
                    <a:pt x="24067" y="16494"/>
                    <a:pt x="24067" y="15232"/>
                  </a:cubicBezTo>
                  <a:lnTo>
                    <a:pt x="24067" y="2307"/>
                  </a:lnTo>
                  <a:cubicBezTo>
                    <a:pt x="24067" y="1045"/>
                    <a:pt x="23066" y="0"/>
                    <a:pt x="218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2691184" y="3885685"/>
              <a:ext cx="312273" cy="571458"/>
            </a:xfrm>
            <a:custGeom>
              <a:rect b="b" l="l" r="r" t="t"/>
              <a:pathLst>
                <a:path extrusionOk="0" h="32336" w="17670">
                  <a:moveTo>
                    <a:pt x="2829" y="1"/>
                  </a:moveTo>
                  <a:cubicBezTo>
                    <a:pt x="1219" y="1"/>
                    <a:pt x="0" y="1306"/>
                    <a:pt x="0" y="2829"/>
                  </a:cubicBezTo>
                  <a:lnTo>
                    <a:pt x="0" y="29507"/>
                  </a:lnTo>
                  <a:cubicBezTo>
                    <a:pt x="0" y="31074"/>
                    <a:pt x="1306" y="32336"/>
                    <a:pt x="2829" y="32336"/>
                  </a:cubicBezTo>
                  <a:lnTo>
                    <a:pt x="14841" y="32336"/>
                  </a:lnTo>
                  <a:cubicBezTo>
                    <a:pt x="16407" y="32336"/>
                    <a:pt x="17669" y="31030"/>
                    <a:pt x="17669" y="29507"/>
                  </a:cubicBezTo>
                  <a:lnTo>
                    <a:pt x="17669" y="2829"/>
                  </a:lnTo>
                  <a:cubicBezTo>
                    <a:pt x="17669" y="1263"/>
                    <a:pt x="16364" y="1"/>
                    <a:pt x="14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2705022" y="3901078"/>
              <a:ext cx="283820" cy="101529"/>
            </a:xfrm>
            <a:custGeom>
              <a:rect b="b" l="l" r="r" t="t"/>
              <a:pathLst>
                <a:path extrusionOk="0" h="5745" w="16060">
                  <a:moveTo>
                    <a:pt x="2046" y="0"/>
                  </a:moveTo>
                  <a:cubicBezTo>
                    <a:pt x="958" y="0"/>
                    <a:pt x="1" y="914"/>
                    <a:pt x="1" y="2002"/>
                  </a:cubicBezTo>
                  <a:lnTo>
                    <a:pt x="1" y="5745"/>
                  </a:lnTo>
                  <a:cubicBezTo>
                    <a:pt x="1" y="4657"/>
                    <a:pt x="958" y="3743"/>
                    <a:pt x="2046" y="3743"/>
                  </a:cubicBezTo>
                  <a:lnTo>
                    <a:pt x="14058" y="3743"/>
                  </a:lnTo>
                  <a:cubicBezTo>
                    <a:pt x="15146" y="3743"/>
                    <a:pt x="16060" y="4657"/>
                    <a:pt x="16060" y="5745"/>
                  </a:cubicBezTo>
                  <a:lnTo>
                    <a:pt x="16060" y="2002"/>
                  </a:lnTo>
                  <a:cubicBezTo>
                    <a:pt x="16060" y="914"/>
                    <a:pt x="15146" y="0"/>
                    <a:pt x="14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2651951" y="4039507"/>
              <a:ext cx="63868" cy="63091"/>
            </a:xfrm>
            <a:custGeom>
              <a:rect b="b" l="l" r="r" t="t"/>
              <a:pathLst>
                <a:path extrusionOk="0" h="3570" w="3614">
                  <a:moveTo>
                    <a:pt x="1829" y="1"/>
                  </a:moveTo>
                  <a:cubicBezTo>
                    <a:pt x="828" y="1"/>
                    <a:pt x="1" y="784"/>
                    <a:pt x="1" y="1785"/>
                  </a:cubicBezTo>
                  <a:cubicBezTo>
                    <a:pt x="1" y="2786"/>
                    <a:pt x="828" y="3569"/>
                    <a:pt x="1829" y="3569"/>
                  </a:cubicBezTo>
                  <a:cubicBezTo>
                    <a:pt x="2830" y="3569"/>
                    <a:pt x="3613" y="2786"/>
                    <a:pt x="3613" y="1785"/>
                  </a:cubicBezTo>
                  <a:cubicBezTo>
                    <a:pt x="3613" y="784"/>
                    <a:pt x="2830" y="1"/>
                    <a:pt x="18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2672716" y="3881073"/>
              <a:ext cx="346116" cy="346116"/>
            </a:xfrm>
            <a:custGeom>
              <a:rect b="b" l="l" r="r" t="t"/>
              <a:pathLst>
                <a:path extrusionOk="0" h="19585" w="19585">
                  <a:moveTo>
                    <a:pt x="9793" y="1"/>
                  </a:moveTo>
                  <a:cubicBezTo>
                    <a:pt x="4353" y="1"/>
                    <a:pt x="1" y="4352"/>
                    <a:pt x="1" y="9792"/>
                  </a:cubicBezTo>
                  <a:cubicBezTo>
                    <a:pt x="1" y="15189"/>
                    <a:pt x="4353" y="19584"/>
                    <a:pt x="9793" y="19584"/>
                  </a:cubicBezTo>
                  <a:cubicBezTo>
                    <a:pt x="15189" y="19584"/>
                    <a:pt x="19585" y="15189"/>
                    <a:pt x="19585" y="9792"/>
                  </a:cubicBezTo>
                  <a:cubicBezTo>
                    <a:pt x="19585" y="4352"/>
                    <a:pt x="15189" y="1"/>
                    <a:pt x="9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2675031" y="3899399"/>
              <a:ext cx="339966" cy="309463"/>
            </a:xfrm>
            <a:custGeom>
              <a:rect b="b" l="l" r="r" t="t"/>
              <a:pathLst>
                <a:path extrusionOk="0" h="17511" w="19237">
                  <a:moveTo>
                    <a:pt x="9597" y="0"/>
                  </a:moveTo>
                  <a:cubicBezTo>
                    <a:pt x="5589" y="0"/>
                    <a:pt x="1987" y="2755"/>
                    <a:pt x="1089" y="6797"/>
                  </a:cubicBezTo>
                  <a:cubicBezTo>
                    <a:pt x="1" y="11541"/>
                    <a:pt x="2960" y="16241"/>
                    <a:pt x="7660" y="17285"/>
                  </a:cubicBezTo>
                  <a:cubicBezTo>
                    <a:pt x="8324" y="17438"/>
                    <a:pt x="8987" y="17511"/>
                    <a:pt x="9640" y="17511"/>
                  </a:cubicBezTo>
                  <a:cubicBezTo>
                    <a:pt x="13648" y="17511"/>
                    <a:pt x="17250" y="14756"/>
                    <a:pt x="18148" y="10714"/>
                  </a:cubicBezTo>
                  <a:cubicBezTo>
                    <a:pt x="19236" y="5970"/>
                    <a:pt x="16277" y="1270"/>
                    <a:pt x="11577" y="226"/>
                  </a:cubicBezTo>
                  <a:cubicBezTo>
                    <a:pt x="10913" y="73"/>
                    <a:pt x="10249" y="0"/>
                    <a:pt x="9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2731955" y="3940293"/>
              <a:ext cx="226897" cy="226897"/>
            </a:xfrm>
            <a:custGeom>
              <a:rect b="b" l="l" r="r" t="t"/>
              <a:pathLst>
                <a:path extrusionOk="0" h="12839" w="12839">
                  <a:moveTo>
                    <a:pt x="6441" y="1"/>
                  </a:moveTo>
                  <a:cubicBezTo>
                    <a:pt x="2872" y="1"/>
                    <a:pt x="0" y="2873"/>
                    <a:pt x="0" y="6441"/>
                  </a:cubicBezTo>
                  <a:cubicBezTo>
                    <a:pt x="0" y="9966"/>
                    <a:pt x="2872" y="12839"/>
                    <a:pt x="6441" y="12839"/>
                  </a:cubicBezTo>
                  <a:cubicBezTo>
                    <a:pt x="9966" y="12839"/>
                    <a:pt x="12838" y="9966"/>
                    <a:pt x="12838" y="6441"/>
                  </a:cubicBezTo>
                  <a:cubicBezTo>
                    <a:pt x="12838" y="2873"/>
                    <a:pt x="9966" y="1"/>
                    <a:pt x="6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2740402" y="3958726"/>
              <a:ext cx="209225" cy="190315"/>
            </a:xfrm>
            <a:custGeom>
              <a:rect b="b" l="l" r="r" t="t"/>
              <a:pathLst>
                <a:path extrusionOk="0" h="10769" w="11839">
                  <a:moveTo>
                    <a:pt x="5919" y="0"/>
                  </a:moveTo>
                  <a:cubicBezTo>
                    <a:pt x="3476" y="0"/>
                    <a:pt x="1254" y="1701"/>
                    <a:pt x="654" y="4180"/>
                  </a:cubicBezTo>
                  <a:cubicBezTo>
                    <a:pt x="1" y="7096"/>
                    <a:pt x="1829" y="9968"/>
                    <a:pt x="4701" y="10621"/>
                  </a:cubicBezTo>
                  <a:cubicBezTo>
                    <a:pt x="5120" y="10721"/>
                    <a:pt x="5539" y="10769"/>
                    <a:pt x="5950" y="10769"/>
                  </a:cubicBezTo>
                  <a:cubicBezTo>
                    <a:pt x="8398" y="10769"/>
                    <a:pt x="10589" y="9070"/>
                    <a:pt x="11185" y="6573"/>
                  </a:cubicBezTo>
                  <a:cubicBezTo>
                    <a:pt x="11838" y="3701"/>
                    <a:pt x="10010" y="785"/>
                    <a:pt x="7094" y="133"/>
                  </a:cubicBezTo>
                  <a:cubicBezTo>
                    <a:pt x="6701" y="43"/>
                    <a:pt x="6307" y="0"/>
                    <a:pt x="5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2796548" y="4024132"/>
              <a:ext cx="140761" cy="120756"/>
            </a:xfrm>
            <a:custGeom>
              <a:rect b="b" l="l" r="r" t="t"/>
              <a:pathLst>
                <a:path extrusionOk="0" h="6833" w="7965">
                  <a:moveTo>
                    <a:pt x="5179" y="0"/>
                  </a:moveTo>
                  <a:cubicBezTo>
                    <a:pt x="2307" y="0"/>
                    <a:pt x="1" y="2350"/>
                    <a:pt x="1" y="5179"/>
                  </a:cubicBezTo>
                  <a:cubicBezTo>
                    <a:pt x="1" y="5484"/>
                    <a:pt x="44" y="5788"/>
                    <a:pt x="131" y="6093"/>
                  </a:cubicBezTo>
                  <a:cubicBezTo>
                    <a:pt x="871" y="6572"/>
                    <a:pt x="1785" y="6833"/>
                    <a:pt x="2786" y="6833"/>
                  </a:cubicBezTo>
                  <a:cubicBezTo>
                    <a:pt x="5615" y="6833"/>
                    <a:pt x="7965" y="4526"/>
                    <a:pt x="7965" y="1697"/>
                  </a:cubicBezTo>
                  <a:cubicBezTo>
                    <a:pt x="7965" y="1349"/>
                    <a:pt x="7878" y="1088"/>
                    <a:pt x="7834" y="740"/>
                  </a:cubicBezTo>
                  <a:cubicBezTo>
                    <a:pt x="7094" y="261"/>
                    <a:pt x="6137" y="0"/>
                    <a:pt x="5179" y="0"/>
                  </a:cubicBezTo>
                  <a:close/>
                </a:path>
              </a:pathLst>
            </a:custGeom>
            <a:solidFill>
              <a:srgbClr val="FFFFFF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1"/>
            <p:cNvSpPr/>
            <p:nvPr/>
          </p:nvSpPr>
          <p:spPr>
            <a:xfrm>
              <a:off x="2944219" y="4207166"/>
              <a:ext cx="29248" cy="28470"/>
            </a:xfrm>
            <a:custGeom>
              <a:rect b="b" l="l" r="r" t="t"/>
              <a:pathLst>
                <a:path extrusionOk="0" h="1611" w="1655">
                  <a:moveTo>
                    <a:pt x="827" y="1"/>
                  </a:moveTo>
                  <a:cubicBezTo>
                    <a:pt x="392" y="1"/>
                    <a:pt x="0" y="349"/>
                    <a:pt x="0" y="784"/>
                  </a:cubicBezTo>
                  <a:cubicBezTo>
                    <a:pt x="0" y="1263"/>
                    <a:pt x="392" y="1611"/>
                    <a:pt x="827" y="1611"/>
                  </a:cubicBezTo>
                  <a:cubicBezTo>
                    <a:pt x="1306" y="1611"/>
                    <a:pt x="1654" y="1263"/>
                    <a:pt x="1654" y="784"/>
                  </a:cubicBezTo>
                  <a:cubicBezTo>
                    <a:pt x="1654" y="349"/>
                    <a:pt x="1306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2754257" y="4297932"/>
              <a:ext cx="192277" cy="11540"/>
            </a:xfrm>
            <a:custGeom>
              <a:rect b="b" l="l" r="r" t="t"/>
              <a:pathLst>
                <a:path extrusionOk="0" h="653" w="10880">
                  <a:moveTo>
                    <a:pt x="348" y="0"/>
                  </a:moveTo>
                  <a:cubicBezTo>
                    <a:pt x="174" y="0"/>
                    <a:pt x="0" y="131"/>
                    <a:pt x="0" y="348"/>
                  </a:cubicBezTo>
                  <a:cubicBezTo>
                    <a:pt x="0" y="522"/>
                    <a:pt x="131" y="653"/>
                    <a:pt x="348" y="653"/>
                  </a:cubicBezTo>
                  <a:lnTo>
                    <a:pt x="10575" y="653"/>
                  </a:lnTo>
                  <a:cubicBezTo>
                    <a:pt x="10706" y="653"/>
                    <a:pt x="10880" y="566"/>
                    <a:pt x="10880" y="348"/>
                  </a:cubicBezTo>
                  <a:cubicBezTo>
                    <a:pt x="10880" y="174"/>
                    <a:pt x="10706" y="0"/>
                    <a:pt x="105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2754257" y="4324723"/>
              <a:ext cx="192277" cy="11682"/>
            </a:xfrm>
            <a:custGeom>
              <a:rect b="b" l="l" r="r" t="t"/>
              <a:pathLst>
                <a:path extrusionOk="0" h="661" w="10880">
                  <a:moveTo>
                    <a:pt x="10617" y="1"/>
                  </a:moveTo>
                  <a:cubicBezTo>
                    <a:pt x="10603" y="1"/>
                    <a:pt x="10589" y="3"/>
                    <a:pt x="10575" y="7"/>
                  </a:cubicBezTo>
                  <a:lnTo>
                    <a:pt x="348" y="7"/>
                  </a:lnTo>
                  <a:cubicBezTo>
                    <a:pt x="174" y="7"/>
                    <a:pt x="0" y="138"/>
                    <a:pt x="0" y="355"/>
                  </a:cubicBezTo>
                  <a:cubicBezTo>
                    <a:pt x="0" y="529"/>
                    <a:pt x="131" y="660"/>
                    <a:pt x="348" y="660"/>
                  </a:cubicBezTo>
                  <a:lnTo>
                    <a:pt x="10575" y="660"/>
                  </a:lnTo>
                  <a:cubicBezTo>
                    <a:pt x="10706" y="660"/>
                    <a:pt x="10880" y="573"/>
                    <a:pt x="10880" y="355"/>
                  </a:cubicBezTo>
                  <a:cubicBezTo>
                    <a:pt x="10880" y="161"/>
                    <a:pt x="10740" y="1"/>
                    <a:pt x="106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2754257" y="4350984"/>
              <a:ext cx="192277" cy="11558"/>
            </a:xfrm>
            <a:custGeom>
              <a:rect b="b" l="l" r="r" t="t"/>
              <a:pathLst>
                <a:path extrusionOk="0" h="654" w="10880">
                  <a:moveTo>
                    <a:pt x="348" y="1"/>
                  </a:moveTo>
                  <a:cubicBezTo>
                    <a:pt x="174" y="1"/>
                    <a:pt x="0" y="131"/>
                    <a:pt x="0" y="349"/>
                  </a:cubicBezTo>
                  <a:cubicBezTo>
                    <a:pt x="0" y="480"/>
                    <a:pt x="131" y="654"/>
                    <a:pt x="348" y="654"/>
                  </a:cubicBezTo>
                  <a:lnTo>
                    <a:pt x="10575" y="654"/>
                  </a:lnTo>
                  <a:cubicBezTo>
                    <a:pt x="10706" y="654"/>
                    <a:pt x="10880" y="567"/>
                    <a:pt x="10880" y="349"/>
                  </a:cubicBezTo>
                  <a:cubicBezTo>
                    <a:pt x="10880" y="175"/>
                    <a:pt x="10706" y="1"/>
                    <a:pt x="10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2754257" y="4377917"/>
              <a:ext cx="192277" cy="11540"/>
            </a:xfrm>
            <a:custGeom>
              <a:rect b="b" l="l" r="r" t="t"/>
              <a:pathLst>
                <a:path extrusionOk="0" h="653" w="10880">
                  <a:moveTo>
                    <a:pt x="348" y="0"/>
                  </a:moveTo>
                  <a:cubicBezTo>
                    <a:pt x="174" y="0"/>
                    <a:pt x="0" y="131"/>
                    <a:pt x="0" y="305"/>
                  </a:cubicBezTo>
                  <a:cubicBezTo>
                    <a:pt x="0" y="479"/>
                    <a:pt x="131" y="653"/>
                    <a:pt x="348" y="653"/>
                  </a:cubicBezTo>
                  <a:lnTo>
                    <a:pt x="10575" y="653"/>
                  </a:lnTo>
                  <a:cubicBezTo>
                    <a:pt x="10706" y="653"/>
                    <a:pt x="10880" y="522"/>
                    <a:pt x="10880" y="305"/>
                  </a:cubicBezTo>
                  <a:cubicBezTo>
                    <a:pt x="10880" y="131"/>
                    <a:pt x="10706" y="0"/>
                    <a:pt x="105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2701187" y="4364062"/>
              <a:ext cx="291508" cy="81541"/>
            </a:xfrm>
            <a:custGeom>
              <a:rect b="b" l="l" r="r" t="t"/>
              <a:pathLst>
                <a:path extrusionOk="0" h="4614" w="16495">
                  <a:moveTo>
                    <a:pt x="0" y="1"/>
                  </a:moveTo>
                  <a:lnTo>
                    <a:pt x="0" y="2003"/>
                  </a:lnTo>
                  <a:cubicBezTo>
                    <a:pt x="0" y="3439"/>
                    <a:pt x="1219" y="4614"/>
                    <a:pt x="2611" y="4614"/>
                  </a:cubicBezTo>
                  <a:lnTo>
                    <a:pt x="13883" y="4614"/>
                  </a:lnTo>
                  <a:cubicBezTo>
                    <a:pt x="15363" y="4614"/>
                    <a:pt x="16494" y="3395"/>
                    <a:pt x="16494" y="2003"/>
                  </a:cubicBezTo>
                  <a:lnTo>
                    <a:pt x="16494" y="1"/>
                  </a:lnTo>
                  <a:cubicBezTo>
                    <a:pt x="16494" y="1437"/>
                    <a:pt x="15363" y="2655"/>
                    <a:pt x="13883" y="2655"/>
                  </a:cubicBezTo>
                  <a:lnTo>
                    <a:pt x="2611" y="2655"/>
                  </a:lnTo>
                  <a:cubicBezTo>
                    <a:pt x="1175" y="2655"/>
                    <a:pt x="0" y="1437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2278178" y="3942608"/>
              <a:ext cx="372254" cy="256887"/>
            </a:xfrm>
            <a:custGeom>
              <a:rect b="b" l="l" r="r" t="t"/>
              <a:pathLst>
                <a:path extrusionOk="0" h="14536" w="21064">
                  <a:moveTo>
                    <a:pt x="0" y="0"/>
                  </a:moveTo>
                  <a:lnTo>
                    <a:pt x="0" y="14536"/>
                  </a:lnTo>
                  <a:lnTo>
                    <a:pt x="21064" y="14536"/>
                  </a:lnTo>
                  <a:lnTo>
                    <a:pt x="21064" y="0"/>
                  </a:ln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2380466" y="3983361"/>
              <a:ext cx="174604" cy="175382"/>
            </a:xfrm>
            <a:custGeom>
              <a:rect b="b" l="l" r="r" t="t"/>
              <a:pathLst>
                <a:path extrusionOk="0" h="9924" w="9880">
                  <a:moveTo>
                    <a:pt x="4918" y="1"/>
                  </a:moveTo>
                  <a:cubicBezTo>
                    <a:pt x="2220" y="1"/>
                    <a:pt x="1" y="2220"/>
                    <a:pt x="1" y="4962"/>
                  </a:cubicBezTo>
                  <a:cubicBezTo>
                    <a:pt x="1" y="7704"/>
                    <a:pt x="2220" y="9923"/>
                    <a:pt x="4918" y="9923"/>
                  </a:cubicBezTo>
                  <a:cubicBezTo>
                    <a:pt x="7660" y="9923"/>
                    <a:pt x="9879" y="7704"/>
                    <a:pt x="9879" y="4962"/>
                  </a:cubicBezTo>
                  <a:cubicBezTo>
                    <a:pt x="9879" y="2220"/>
                    <a:pt x="7660" y="1"/>
                    <a:pt x="4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2431222" y="4017964"/>
              <a:ext cx="95396" cy="110011"/>
            </a:xfrm>
            <a:custGeom>
              <a:rect b="b" l="l" r="r" t="t"/>
              <a:pathLst>
                <a:path extrusionOk="0" h="6225" w="5398">
                  <a:moveTo>
                    <a:pt x="1" y="1"/>
                  </a:moveTo>
                  <a:lnTo>
                    <a:pt x="1" y="6224"/>
                  </a:lnTo>
                  <a:lnTo>
                    <a:pt x="5397" y="31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5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2278178" y="3942608"/>
              <a:ext cx="372254" cy="256887"/>
            </a:xfrm>
            <a:custGeom>
              <a:rect b="b" l="l" r="r" t="t"/>
              <a:pathLst>
                <a:path extrusionOk="0" h="14536" w="21064">
                  <a:moveTo>
                    <a:pt x="0" y="0"/>
                  </a:moveTo>
                  <a:lnTo>
                    <a:pt x="0" y="14536"/>
                  </a:lnTo>
                  <a:lnTo>
                    <a:pt x="523" y="14536"/>
                  </a:lnTo>
                  <a:lnTo>
                    <a:pt x="523" y="696"/>
                  </a:lnTo>
                  <a:lnTo>
                    <a:pt x="21064" y="696"/>
                  </a:lnTo>
                  <a:lnTo>
                    <a:pt x="21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2252800" y="3917213"/>
              <a:ext cx="220747" cy="221525"/>
            </a:xfrm>
            <a:custGeom>
              <a:rect b="b" l="l" r="r" t="t"/>
              <a:pathLst>
                <a:path extrusionOk="0" h="12535" w="12491">
                  <a:moveTo>
                    <a:pt x="2263" y="1"/>
                  </a:moveTo>
                  <a:cubicBezTo>
                    <a:pt x="1001" y="1"/>
                    <a:pt x="0" y="1045"/>
                    <a:pt x="0" y="2307"/>
                  </a:cubicBezTo>
                  <a:lnTo>
                    <a:pt x="0" y="12535"/>
                  </a:lnTo>
                  <a:lnTo>
                    <a:pt x="12490" y="1"/>
                  </a:lnTo>
                  <a:close/>
                </a:path>
              </a:pathLst>
            </a:custGeom>
            <a:solidFill>
              <a:srgbClr val="000000">
                <a:alpha val="38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3155723" y="4174860"/>
              <a:ext cx="125386" cy="26951"/>
            </a:xfrm>
            <a:custGeom>
              <a:rect b="b" l="l" r="r" t="t"/>
              <a:pathLst>
                <a:path extrusionOk="0" h="1525" w="7095">
                  <a:moveTo>
                    <a:pt x="0" y="1"/>
                  </a:moveTo>
                  <a:lnTo>
                    <a:pt x="0" y="1524"/>
                  </a:lnTo>
                  <a:lnTo>
                    <a:pt x="7094" y="1524"/>
                  </a:lnTo>
                  <a:lnTo>
                    <a:pt x="70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3138793" y="4208703"/>
              <a:ext cx="143077" cy="213837"/>
            </a:xfrm>
            <a:custGeom>
              <a:rect b="b" l="l" r="r" t="t"/>
              <a:pathLst>
                <a:path extrusionOk="0" h="12100" w="8096">
                  <a:moveTo>
                    <a:pt x="1" y="1"/>
                  </a:moveTo>
                  <a:lnTo>
                    <a:pt x="1" y="12099"/>
                  </a:lnTo>
                  <a:lnTo>
                    <a:pt x="8096" y="12099"/>
                  </a:lnTo>
                  <a:lnTo>
                    <a:pt x="80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1"/>
            <p:cNvSpPr/>
            <p:nvPr/>
          </p:nvSpPr>
          <p:spPr>
            <a:xfrm>
              <a:off x="3155723" y="4427895"/>
              <a:ext cx="125386" cy="26951"/>
            </a:xfrm>
            <a:custGeom>
              <a:rect b="b" l="l" r="r" t="t"/>
              <a:pathLst>
                <a:path extrusionOk="0" h="1525" w="7095">
                  <a:moveTo>
                    <a:pt x="0" y="1"/>
                  </a:moveTo>
                  <a:lnTo>
                    <a:pt x="0" y="1524"/>
                  </a:lnTo>
                  <a:lnTo>
                    <a:pt x="7094" y="1524"/>
                  </a:lnTo>
                  <a:lnTo>
                    <a:pt x="70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1"/>
            <p:cNvSpPr/>
            <p:nvPr/>
          </p:nvSpPr>
          <p:spPr>
            <a:xfrm>
              <a:off x="3128808" y="4201793"/>
              <a:ext cx="179977" cy="12318"/>
            </a:xfrm>
            <a:custGeom>
              <a:rect b="b" l="l" r="r" t="t"/>
              <a:pathLst>
                <a:path extrusionOk="0" h="697" w="10184">
                  <a:moveTo>
                    <a:pt x="0" y="0"/>
                  </a:moveTo>
                  <a:lnTo>
                    <a:pt x="0" y="696"/>
                  </a:lnTo>
                  <a:lnTo>
                    <a:pt x="10184" y="696"/>
                  </a:lnTo>
                  <a:lnTo>
                    <a:pt x="101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21"/>
            <p:cNvSpPr/>
            <p:nvPr/>
          </p:nvSpPr>
          <p:spPr>
            <a:xfrm>
              <a:off x="3128808" y="4414835"/>
              <a:ext cx="179977" cy="12318"/>
            </a:xfrm>
            <a:custGeom>
              <a:rect b="b" l="l" r="r" t="t"/>
              <a:pathLst>
                <a:path extrusionOk="0" h="697" w="10184">
                  <a:moveTo>
                    <a:pt x="0" y="0"/>
                  </a:moveTo>
                  <a:lnTo>
                    <a:pt x="0" y="696"/>
                  </a:lnTo>
                  <a:lnTo>
                    <a:pt x="10184" y="696"/>
                  </a:lnTo>
                  <a:lnTo>
                    <a:pt x="101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3136496" y="4214853"/>
              <a:ext cx="272280" cy="200000"/>
            </a:xfrm>
            <a:custGeom>
              <a:rect b="b" l="l" r="r" t="t"/>
              <a:pathLst>
                <a:path extrusionOk="0" h="11317" w="15407">
                  <a:moveTo>
                    <a:pt x="566" y="262"/>
                  </a:moveTo>
                  <a:cubicBezTo>
                    <a:pt x="610" y="262"/>
                    <a:pt x="697" y="393"/>
                    <a:pt x="697" y="567"/>
                  </a:cubicBezTo>
                  <a:lnTo>
                    <a:pt x="697" y="741"/>
                  </a:lnTo>
                  <a:cubicBezTo>
                    <a:pt x="697" y="915"/>
                    <a:pt x="610" y="1089"/>
                    <a:pt x="566" y="1089"/>
                  </a:cubicBezTo>
                  <a:lnTo>
                    <a:pt x="348" y="1089"/>
                  </a:lnTo>
                  <a:cubicBezTo>
                    <a:pt x="305" y="1089"/>
                    <a:pt x="261" y="915"/>
                    <a:pt x="261" y="741"/>
                  </a:cubicBezTo>
                  <a:lnTo>
                    <a:pt x="261" y="567"/>
                  </a:lnTo>
                  <a:cubicBezTo>
                    <a:pt x="261" y="393"/>
                    <a:pt x="305" y="262"/>
                    <a:pt x="348" y="262"/>
                  </a:cubicBezTo>
                  <a:close/>
                  <a:moveTo>
                    <a:pt x="1654" y="262"/>
                  </a:moveTo>
                  <a:cubicBezTo>
                    <a:pt x="1828" y="262"/>
                    <a:pt x="1915" y="393"/>
                    <a:pt x="1915" y="567"/>
                  </a:cubicBezTo>
                  <a:lnTo>
                    <a:pt x="1915" y="741"/>
                  </a:lnTo>
                  <a:cubicBezTo>
                    <a:pt x="1915" y="915"/>
                    <a:pt x="1828" y="1089"/>
                    <a:pt x="1654" y="1089"/>
                  </a:cubicBezTo>
                  <a:lnTo>
                    <a:pt x="1219" y="1089"/>
                  </a:lnTo>
                  <a:cubicBezTo>
                    <a:pt x="1045" y="1089"/>
                    <a:pt x="958" y="915"/>
                    <a:pt x="958" y="741"/>
                  </a:cubicBezTo>
                  <a:lnTo>
                    <a:pt x="958" y="567"/>
                  </a:lnTo>
                  <a:cubicBezTo>
                    <a:pt x="958" y="393"/>
                    <a:pt x="1045" y="262"/>
                    <a:pt x="1219" y="262"/>
                  </a:cubicBezTo>
                  <a:close/>
                  <a:moveTo>
                    <a:pt x="3221" y="262"/>
                  </a:moveTo>
                  <a:cubicBezTo>
                    <a:pt x="3395" y="262"/>
                    <a:pt x="3569" y="393"/>
                    <a:pt x="3569" y="567"/>
                  </a:cubicBezTo>
                  <a:lnTo>
                    <a:pt x="3569" y="741"/>
                  </a:lnTo>
                  <a:cubicBezTo>
                    <a:pt x="3569" y="915"/>
                    <a:pt x="3395" y="1089"/>
                    <a:pt x="3221" y="1089"/>
                  </a:cubicBezTo>
                  <a:lnTo>
                    <a:pt x="2742" y="1089"/>
                  </a:lnTo>
                  <a:cubicBezTo>
                    <a:pt x="2568" y="1089"/>
                    <a:pt x="2437" y="915"/>
                    <a:pt x="2437" y="741"/>
                  </a:cubicBezTo>
                  <a:lnTo>
                    <a:pt x="2437" y="567"/>
                  </a:lnTo>
                  <a:cubicBezTo>
                    <a:pt x="2437" y="393"/>
                    <a:pt x="2568" y="262"/>
                    <a:pt x="2742" y="262"/>
                  </a:cubicBezTo>
                  <a:close/>
                  <a:moveTo>
                    <a:pt x="4918" y="262"/>
                  </a:moveTo>
                  <a:cubicBezTo>
                    <a:pt x="5092" y="262"/>
                    <a:pt x="5266" y="393"/>
                    <a:pt x="5266" y="567"/>
                  </a:cubicBezTo>
                  <a:lnTo>
                    <a:pt x="5266" y="741"/>
                  </a:lnTo>
                  <a:cubicBezTo>
                    <a:pt x="5266" y="915"/>
                    <a:pt x="5092" y="1089"/>
                    <a:pt x="4918" y="1089"/>
                  </a:cubicBezTo>
                  <a:lnTo>
                    <a:pt x="4439" y="1089"/>
                  </a:lnTo>
                  <a:cubicBezTo>
                    <a:pt x="4265" y="1089"/>
                    <a:pt x="4091" y="915"/>
                    <a:pt x="4091" y="741"/>
                  </a:cubicBezTo>
                  <a:lnTo>
                    <a:pt x="4091" y="567"/>
                  </a:lnTo>
                  <a:cubicBezTo>
                    <a:pt x="4091" y="393"/>
                    <a:pt x="4265" y="262"/>
                    <a:pt x="4439" y="262"/>
                  </a:cubicBezTo>
                  <a:close/>
                  <a:moveTo>
                    <a:pt x="6572" y="262"/>
                  </a:moveTo>
                  <a:cubicBezTo>
                    <a:pt x="6702" y="262"/>
                    <a:pt x="6876" y="393"/>
                    <a:pt x="6876" y="567"/>
                  </a:cubicBezTo>
                  <a:lnTo>
                    <a:pt x="6876" y="741"/>
                  </a:lnTo>
                  <a:cubicBezTo>
                    <a:pt x="6876" y="915"/>
                    <a:pt x="6702" y="1089"/>
                    <a:pt x="6572" y="1089"/>
                  </a:cubicBezTo>
                  <a:lnTo>
                    <a:pt x="6050" y="1089"/>
                  </a:lnTo>
                  <a:cubicBezTo>
                    <a:pt x="5919" y="1089"/>
                    <a:pt x="5745" y="915"/>
                    <a:pt x="5745" y="741"/>
                  </a:cubicBezTo>
                  <a:lnTo>
                    <a:pt x="5745" y="567"/>
                  </a:lnTo>
                  <a:cubicBezTo>
                    <a:pt x="5745" y="393"/>
                    <a:pt x="5919" y="262"/>
                    <a:pt x="6050" y="262"/>
                  </a:cubicBezTo>
                  <a:close/>
                  <a:moveTo>
                    <a:pt x="8226" y="262"/>
                  </a:moveTo>
                  <a:cubicBezTo>
                    <a:pt x="8400" y="262"/>
                    <a:pt x="8574" y="393"/>
                    <a:pt x="8574" y="567"/>
                  </a:cubicBezTo>
                  <a:lnTo>
                    <a:pt x="8574" y="741"/>
                  </a:lnTo>
                  <a:cubicBezTo>
                    <a:pt x="8574" y="915"/>
                    <a:pt x="8400" y="1089"/>
                    <a:pt x="8226" y="1089"/>
                  </a:cubicBezTo>
                  <a:lnTo>
                    <a:pt x="7747" y="1089"/>
                  </a:lnTo>
                  <a:cubicBezTo>
                    <a:pt x="7573" y="1089"/>
                    <a:pt x="7442" y="915"/>
                    <a:pt x="7442" y="741"/>
                  </a:cubicBezTo>
                  <a:lnTo>
                    <a:pt x="7442" y="567"/>
                  </a:lnTo>
                  <a:cubicBezTo>
                    <a:pt x="7442" y="393"/>
                    <a:pt x="7573" y="262"/>
                    <a:pt x="7747" y="262"/>
                  </a:cubicBezTo>
                  <a:close/>
                  <a:moveTo>
                    <a:pt x="9879" y="262"/>
                  </a:moveTo>
                  <a:cubicBezTo>
                    <a:pt x="10053" y="262"/>
                    <a:pt x="10184" y="393"/>
                    <a:pt x="10184" y="567"/>
                  </a:cubicBezTo>
                  <a:lnTo>
                    <a:pt x="10184" y="741"/>
                  </a:lnTo>
                  <a:cubicBezTo>
                    <a:pt x="10184" y="915"/>
                    <a:pt x="10053" y="1089"/>
                    <a:pt x="9879" y="1089"/>
                  </a:cubicBezTo>
                  <a:lnTo>
                    <a:pt x="9401" y="1089"/>
                  </a:lnTo>
                  <a:cubicBezTo>
                    <a:pt x="9227" y="1089"/>
                    <a:pt x="9052" y="915"/>
                    <a:pt x="9052" y="741"/>
                  </a:cubicBezTo>
                  <a:lnTo>
                    <a:pt x="9052" y="567"/>
                  </a:lnTo>
                  <a:cubicBezTo>
                    <a:pt x="9052" y="393"/>
                    <a:pt x="9227" y="262"/>
                    <a:pt x="9401" y="262"/>
                  </a:cubicBezTo>
                  <a:close/>
                  <a:moveTo>
                    <a:pt x="11490" y="262"/>
                  </a:moveTo>
                  <a:cubicBezTo>
                    <a:pt x="11664" y="262"/>
                    <a:pt x="11838" y="393"/>
                    <a:pt x="11838" y="567"/>
                  </a:cubicBezTo>
                  <a:lnTo>
                    <a:pt x="11838" y="741"/>
                  </a:lnTo>
                  <a:cubicBezTo>
                    <a:pt x="11838" y="915"/>
                    <a:pt x="11664" y="1089"/>
                    <a:pt x="11490" y="1089"/>
                  </a:cubicBezTo>
                  <a:lnTo>
                    <a:pt x="11011" y="1089"/>
                  </a:lnTo>
                  <a:cubicBezTo>
                    <a:pt x="10837" y="1089"/>
                    <a:pt x="10706" y="915"/>
                    <a:pt x="10706" y="741"/>
                  </a:cubicBezTo>
                  <a:lnTo>
                    <a:pt x="10706" y="567"/>
                  </a:lnTo>
                  <a:cubicBezTo>
                    <a:pt x="10706" y="393"/>
                    <a:pt x="10837" y="262"/>
                    <a:pt x="11011" y="262"/>
                  </a:cubicBezTo>
                  <a:close/>
                  <a:moveTo>
                    <a:pt x="13187" y="262"/>
                  </a:moveTo>
                  <a:cubicBezTo>
                    <a:pt x="13361" y="262"/>
                    <a:pt x="13535" y="393"/>
                    <a:pt x="13535" y="567"/>
                  </a:cubicBezTo>
                  <a:lnTo>
                    <a:pt x="13535" y="741"/>
                  </a:lnTo>
                  <a:cubicBezTo>
                    <a:pt x="13535" y="915"/>
                    <a:pt x="13361" y="1089"/>
                    <a:pt x="13187" y="1089"/>
                  </a:cubicBezTo>
                  <a:lnTo>
                    <a:pt x="12708" y="1089"/>
                  </a:lnTo>
                  <a:cubicBezTo>
                    <a:pt x="12534" y="1089"/>
                    <a:pt x="12360" y="915"/>
                    <a:pt x="12360" y="741"/>
                  </a:cubicBezTo>
                  <a:lnTo>
                    <a:pt x="12360" y="567"/>
                  </a:lnTo>
                  <a:cubicBezTo>
                    <a:pt x="12360" y="393"/>
                    <a:pt x="12534" y="262"/>
                    <a:pt x="12708" y="262"/>
                  </a:cubicBezTo>
                  <a:close/>
                  <a:moveTo>
                    <a:pt x="14841" y="262"/>
                  </a:moveTo>
                  <a:cubicBezTo>
                    <a:pt x="14971" y="262"/>
                    <a:pt x="15145" y="393"/>
                    <a:pt x="15145" y="567"/>
                  </a:cubicBezTo>
                  <a:lnTo>
                    <a:pt x="15145" y="741"/>
                  </a:lnTo>
                  <a:cubicBezTo>
                    <a:pt x="15145" y="915"/>
                    <a:pt x="14971" y="1089"/>
                    <a:pt x="14841" y="1089"/>
                  </a:cubicBezTo>
                  <a:lnTo>
                    <a:pt x="14318" y="1089"/>
                  </a:lnTo>
                  <a:cubicBezTo>
                    <a:pt x="14188" y="1089"/>
                    <a:pt x="14014" y="915"/>
                    <a:pt x="14014" y="741"/>
                  </a:cubicBezTo>
                  <a:lnTo>
                    <a:pt x="14014" y="567"/>
                  </a:lnTo>
                  <a:cubicBezTo>
                    <a:pt x="14014" y="393"/>
                    <a:pt x="14188" y="262"/>
                    <a:pt x="14318" y="262"/>
                  </a:cubicBezTo>
                  <a:close/>
                  <a:moveTo>
                    <a:pt x="566" y="10185"/>
                  </a:moveTo>
                  <a:cubicBezTo>
                    <a:pt x="610" y="10185"/>
                    <a:pt x="697" y="10359"/>
                    <a:pt x="697" y="10533"/>
                  </a:cubicBezTo>
                  <a:lnTo>
                    <a:pt x="697" y="10707"/>
                  </a:lnTo>
                  <a:cubicBezTo>
                    <a:pt x="697" y="10881"/>
                    <a:pt x="610" y="11011"/>
                    <a:pt x="566" y="11011"/>
                  </a:cubicBezTo>
                  <a:lnTo>
                    <a:pt x="348" y="11011"/>
                  </a:lnTo>
                  <a:cubicBezTo>
                    <a:pt x="305" y="11011"/>
                    <a:pt x="261" y="10881"/>
                    <a:pt x="261" y="10707"/>
                  </a:cubicBezTo>
                  <a:lnTo>
                    <a:pt x="261" y="10533"/>
                  </a:lnTo>
                  <a:cubicBezTo>
                    <a:pt x="261" y="10359"/>
                    <a:pt x="305" y="10185"/>
                    <a:pt x="348" y="10185"/>
                  </a:cubicBezTo>
                  <a:close/>
                  <a:moveTo>
                    <a:pt x="1654" y="10185"/>
                  </a:moveTo>
                  <a:cubicBezTo>
                    <a:pt x="1828" y="10185"/>
                    <a:pt x="1915" y="10359"/>
                    <a:pt x="1915" y="10533"/>
                  </a:cubicBezTo>
                  <a:lnTo>
                    <a:pt x="1915" y="10707"/>
                  </a:lnTo>
                  <a:cubicBezTo>
                    <a:pt x="1915" y="10881"/>
                    <a:pt x="1828" y="11011"/>
                    <a:pt x="1654" y="11011"/>
                  </a:cubicBezTo>
                  <a:lnTo>
                    <a:pt x="1219" y="11011"/>
                  </a:lnTo>
                  <a:cubicBezTo>
                    <a:pt x="1045" y="11011"/>
                    <a:pt x="958" y="10881"/>
                    <a:pt x="958" y="10707"/>
                  </a:cubicBezTo>
                  <a:lnTo>
                    <a:pt x="958" y="10533"/>
                  </a:lnTo>
                  <a:cubicBezTo>
                    <a:pt x="958" y="10359"/>
                    <a:pt x="1045" y="10185"/>
                    <a:pt x="1219" y="10185"/>
                  </a:cubicBezTo>
                  <a:close/>
                  <a:moveTo>
                    <a:pt x="3221" y="10185"/>
                  </a:moveTo>
                  <a:cubicBezTo>
                    <a:pt x="3395" y="10185"/>
                    <a:pt x="3569" y="10359"/>
                    <a:pt x="3569" y="10533"/>
                  </a:cubicBezTo>
                  <a:lnTo>
                    <a:pt x="3569" y="10707"/>
                  </a:lnTo>
                  <a:cubicBezTo>
                    <a:pt x="3569" y="10881"/>
                    <a:pt x="3395" y="11011"/>
                    <a:pt x="3221" y="11011"/>
                  </a:cubicBezTo>
                  <a:lnTo>
                    <a:pt x="2742" y="11011"/>
                  </a:lnTo>
                  <a:cubicBezTo>
                    <a:pt x="2568" y="11011"/>
                    <a:pt x="2437" y="10881"/>
                    <a:pt x="2437" y="10707"/>
                  </a:cubicBezTo>
                  <a:lnTo>
                    <a:pt x="2437" y="10533"/>
                  </a:lnTo>
                  <a:cubicBezTo>
                    <a:pt x="2437" y="10359"/>
                    <a:pt x="2568" y="10185"/>
                    <a:pt x="2742" y="10185"/>
                  </a:cubicBezTo>
                  <a:close/>
                  <a:moveTo>
                    <a:pt x="4918" y="10185"/>
                  </a:moveTo>
                  <a:cubicBezTo>
                    <a:pt x="5092" y="10185"/>
                    <a:pt x="5266" y="10359"/>
                    <a:pt x="5266" y="10533"/>
                  </a:cubicBezTo>
                  <a:lnTo>
                    <a:pt x="5266" y="10707"/>
                  </a:lnTo>
                  <a:cubicBezTo>
                    <a:pt x="5266" y="10881"/>
                    <a:pt x="5092" y="11011"/>
                    <a:pt x="4918" y="11011"/>
                  </a:cubicBezTo>
                  <a:lnTo>
                    <a:pt x="4439" y="11011"/>
                  </a:lnTo>
                  <a:cubicBezTo>
                    <a:pt x="4265" y="11011"/>
                    <a:pt x="4091" y="10881"/>
                    <a:pt x="4091" y="10707"/>
                  </a:cubicBezTo>
                  <a:lnTo>
                    <a:pt x="4091" y="10533"/>
                  </a:lnTo>
                  <a:cubicBezTo>
                    <a:pt x="4091" y="10359"/>
                    <a:pt x="4265" y="10185"/>
                    <a:pt x="4439" y="10185"/>
                  </a:cubicBezTo>
                  <a:close/>
                  <a:moveTo>
                    <a:pt x="6572" y="10185"/>
                  </a:moveTo>
                  <a:cubicBezTo>
                    <a:pt x="6702" y="10185"/>
                    <a:pt x="6876" y="10359"/>
                    <a:pt x="6876" y="10533"/>
                  </a:cubicBezTo>
                  <a:lnTo>
                    <a:pt x="6876" y="10707"/>
                  </a:lnTo>
                  <a:cubicBezTo>
                    <a:pt x="6876" y="10881"/>
                    <a:pt x="6702" y="11011"/>
                    <a:pt x="6572" y="11011"/>
                  </a:cubicBezTo>
                  <a:lnTo>
                    <a:pt x="6050" y="11011"/>
                  </a:lnTo>
                  <a:cubicBezTo>
                    <a:pt x="5919" y="11011"/>
                    <a:pt x="5745" y="10881"/>
                    <a:pt x="5745" y="10707"/>
                  </a:cubicBezTo>
                  <a:lnTo>
                    <a:pt x="5745" y="10533"/>
                  </a:lnTo>
                  <a:cubicBezTo>
                    <a:pt x="5745" y="10359"/>
                    <a:pt x="5919" y="10185"/>
                    <a:pt x="6050" y="10185"/>
                  </a:cubicBezTo>
                  <a:close/>
                  <a:moveTo>
                    <a:pt x="8226" y="10185"/>
                  </a:moveTo>
                  <a:cubicBezTo>
                    <a:pt x="8400" y="10185"/>
                    <a:pt x="8574" y="10359"/>
                    <a:pt x="8574" y="10533"/>
                  </a:cubicBezTo>
                  <a:lnTo>
                    <a:pt x="8574" y="10707"/>
                  </a:lnTo>
                  <a:cubicBezTo>
                    <a:pt x="8574" y="10881"/>
                    <a:pt x="8400" y="11011"/>
                    <a:pt x="8226" y="11011"/>
                  </a:cubicBezTo>
                  <a:lnTo>
                    <a:pt x="7747" y="11011"/>
                  </a:lnTo>
                  <a:cubicBezTo>
                    <a:pt x="7573" y="11011"/>
                    <a:pt x="7442" y="10881"/>
                    <a:pt x="7442" y="10707"/>
                  </a:cubicBezTo>
                  <a:lnTo>
                    <a:pt x="7442" y="10533"/>
                  </a:lnTo>
                  <a:cubicBezTo>
                    <a:pt x="7442" y="10359"/>
                    <a:pt x="7573" y="10185"/>
                    <a:pt x="7747" y="10185"/>
                  </a:cubicBezTo>
                  <a:close/>
                  <a:moveTo>
                    <a:pt x="9879" y="10185"/>
                  </a:moveTo>
                  <a:cubicBezTo>
                    <a:pt x="10053" y="10185"/>
                    <a:pt x="10184" y="10359"/>
                    <a:pt x="10184" y="10533"/>
                  </a:cubicBezTo>
                  <a:lnTo>
                    <a:pt x="10184" y="10707"/>
                  </a:lnTo>
                  <a:cubicBezTo>
                    <a:pt x="10184" y="10881"/>
                    <a:pt x="10053" y="11011"/>
                    <a:pt x="9879" y="11011"/>
                  </a:cubicBezTo>
                  <a:lnTo>
                    <a:pt x="9401" y="11011"/>
                  </a:lnTo>
                  <a:cubicBezTo>
                    <a:pt x="9227" y="11011"/>
                    <a:pt x="9052" y="10881"/>
                    <a:pt x="9052" y="10707"/>
                  </a:cubicBezTo>
                  <a:lnTo>
                    <a:pt x="9052" y="10533"/>
                  </a:lnTo>
                  <a:cubicBezTo>
                    <a:pt x="9052" y="10359"/>
                    <a:pt x="9227" y="10185"/>
                    <a:pt x="9401" y="10185"/>
                  </a:cubicBezTo>
                  <a:close/>
                  <a:moveTo>
                    <a:pt x="11490" y="10185"/>
                  </a:moveTo>
                  <a:cubicBezTo>
                    <a:pt x="11664" y="10185"/>
                    <a:pt x="11838" y="10359"/>
                    <a:pt x="11838" y="10533"/>
                  </a:cubicBezTo>
                  <a:lnTo>
                    <a:pt x="11838" y="10707"/>
                  </a:lnTo>
                  <a:cubicBezTo>
                    <a:pt x="11838" y="10881"/>
                    <a:pt x="11664" y="11011"/>
                    <a:pt x="11490" y="11011"/>
                  </a:cubicBezTo>
                  <a:lnTo>
                    <a:pt x="11011" y="11011"/>
                  </a:lnTo>
                  <a:cubicBezTo>
                    <a:pt x="10837" y="11011"/>
                    <a:pt x="10706" y="10881"/>
                    <a:pt x="10706" y="10707"/>
                  </a:cubicBezTo>
                  <a:lnTo>
                    <a:pt x="10706" y="10533"/>
                  </a:lnTo>
                  <a:cubicBezTo>
                    <a:pt x="10706" y="10359"/>
                    <a:pt x="10837" y="10185"/>
                    <a:pt x="11011" y="10185"/>
                  </a:cubicBezTo>
                  <a:close/>
                  <a:moveTo>
                    <a:pt x="13187" y="10185"/>
                  </a:moveTo>
                  <a:cubicBezTo>
                    <a:pt x="13361" y="10185"/>
                    <a:pt x="13535" y="10359"/>
                    <a:pt x="13535" y="10533"/>
                  </a:cubicBezTo>
                  <a:lnTo>
                    <a:pt x="13535" y="10707"/>
                  </a:lnTo>
                  <a:cubicBezTo>
                    <a:pt x="13535" y="10881"/>
                    <a:pt x="13361" y="11011"/>
                    <a:pt x="13187" y="11011"/>
                  </a:cubicBezTo>
                  <a:lnTo>
                    <a:pt x="12708" y="11011"/>
                  </a:lnTo>
                  <a:cubicBezTo>
                    <a:pt x="12534" y="11011"/>
                    <a:pt x="12360" y="10881"/>
                    <a:pt x="12360" y="10707"/>
                  </a:cubicBezTo>
                  <a:lnTo>
                    <a:pt x="12360" y="10533"/>
                  </a:lnTo>
                  <a:cubicBezTo>
                    <a:pt x="12360" y="10359"/>
                    <a:pt x="12534" y="10185"/>
                    <a:pt x="12708" y="10185"/>
                  </a:cubicBezTo>
                  <a:close/>
                  <a:moveTo>
                    <a:pt x="14841" y="10185"/>
                  </a:moveTo>
                  <a:cubicBezTo>
                    <a:pt x="14971" y="10185"/>
                    <a:pt x="15145" y="10359"/>
                    <a:pt x="15145" y="10533"/>
                  </a:cubicBezTo>
                  <a:lnTo>
                    <a:pt x="15145" y="10707"/>
                  </a:lnTo>
                  <a:cubicBezTo>
                    <a:pt x="15145" y="10881"/>
                    <a:pt x="14971" y="11011"/>
                    <a:pt x="14841" y="11011"/>
                  </a:cubicBezTo>
                  <a:lnTo>
                    <a:pt x="14318" y="11011"/>
                  </a:lnTo>
                  <a:cubicBezTo>
                    <a:pt x="14188" y="11011"/>
                    <a:pt x="14014" y="10881"/>
                    <a:pt x="14014" y="10707"/>
                  </a:cubicBezTo>
                  <a:lnTo>
                    <a:pt x="14014" y="10533"/>
                  </a:lnTo>
                  <a:cubicBezTo>
                    <a:pt x="14014" y="10359"/>
                    <a:pt x="14188" y="10185"/>
                    <a:pt x="14318" y="10185"/>
                  </a:cubicBezTo>
                  <a:close/>
                  <a:moveTo>
                    <a:pt x="0" y="1"/>
                  </a:moveTo>
                  <a:lnTo>
                    <a:pt x="0" y="11316"/>
                  </a:lnTo>
                  <a:lnTo>
                    <a:pt x="15406" y="11316"/>
                  </a:lnTo>
                  <a:lnTo>
                    <a:pt x="15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3144961" y="4239471"/>
              <a:ext cx="106919" cy="149987"/>
            </a:xfrm>
            <a:custGeom>
              <a:rect b="b" l="l" r="r" t="t"/>
              <a:pathLst>
                <a:path extrusionOk="0" h="8487" w="6050">
                  <a:moveTo>
                    <a:pt x="0" y="1"/>
                  </a:moveTo>
                  <a:lnTo>
                    <a:pt x="0" y="8487"/>
                  </a:lnTo>
                  <a:lnTo>
                    <a:pt x="6049" y="8487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3271090" y="4239471"/>
              <a:ext cx="126924" cy="149987"/>
            </a:xfrm>
            <a:custGeom>
              <a:rect b="b" l="l" r="r" t="t"/>
              <a:pathLst>
                <a:path extrusionOk="0" h="8487" w="7182">
                  <a:moveTo>
                    <a:pt x="0" y="1"/>
                  </a:moveTo>
                  <a:lnTo>
                    <a:pt x="0" y="8487"/>
                  </a:lnTo>
                  <a:lnTo>
                    <a:pt x="7181" y="8487"/>
                  </a:lnTo>
                  <a:lnTo>
                    <a:pt x="71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5" name="Google Shape;1235;p21"/>
          <p:cNvSpPr txBox="1"/>
          <p:nvPr>
            <p:ph type="title"/>
          </p:nvPr>
        </p:nvSpPr>
        <p:spPr>
          <a:xfrm>
            <a:off x="615545" y="1418471"/>
            <a:ext cx="811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1"/>
                </a:solidFill>
              </a:rPr>
              <a:t>Any questions/feedback?</a:t>
            </a:r>
            <a:endParaRPr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ilm Industry Marketing Infographics by Slidesgo">
  <a:themeElements>
    <a:clrScheme name="Simple Light">
      <a:dk1>
        <a:srgbClr val="000000"/>
      </a:dk1>
      <a:lt1>
        <a:srgbClr val="FFFFFF"/>
      </a:lt1>
      <a:dk2>
        <a:srgbClr val="EBEBEB"/>
      </a:dk2>
      <a:lt2>
        <a:srgbClr val="FF8485"/>
      </a:lt2>
      <a:accent1>
        <a:srgbClr val="FF5D5E"/>
      </a:accent1>
      <a:accent2>
        <a:srgbClr val="5AC7CC"/>
      </a:accent2>
      <a:accent3>
        <a:srgbClr val="306DA1"/>
      </a:accent3>
      <a:accent4>
        <a:srgbClr val="FFCB3C"/>
      </a:accent4>
      <a:accent5>
        <a:srgbClr val="F49662"/>
      </a:accent5>
      <a:accent6>
        <a:srgbClr val="0B1C3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